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2.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3.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4.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ppt/tags/tag2.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3.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4"/>
    <p:sldMasterId id="2147484183" r:id="rId5"/>
    <p:sldMasterId id="2147484196" r:id="rId6"/>
    <p:sldMasterId id="2147484214" r:id="rId7"/>
    <p:sldMasterId id="2147484233" r:id="rId8"/>
  </p:sldMasterIdLst>
  <p:notesMasterIdLst>
    <p:notesMasterId r:id="rId47"/>
  </p:notesMasterIdLst>
  <p:handoutMasterIdLst>
    <p:handoutMasterId r:id="rId48"/>
  </p:handoutMasterIdLst>
  <p:sldIdLst>
    <p:sldId id="829" r:id="rId9"/>
    <p:sldId id="1095" r:id="rId10"/>
    <p:sldId id="1097" r:id="rId11"/>
    <p:sldId id="1171" r:id="rId12"/>
    <p:sldId id="1172" r:id="rId13"/>
    <p:sldId id="1124" r:id="rId14"/>
    <p:sldId id="1185" r:id="rId15"/>
    <p:sldId id="1180" r:id="rId16"/>
    <p:sldId id="1186" r:id="rId17"/>
    <p:sldId id="1187" r:id="rId18"/>
    <p:sldId id="1188" r:id="rId19"/>
    <p:sldId id="1189" r:id="rId20"/>
    <p:sldId id="1161" r:id="rId21"/>
    <p:sldId id="1162" r:id="rId22"/>
    <p:sldId id="1139" r:id="rId23"/>
    <p:sldId id="1198" r:id="rId24"/>
    <p:sldId id="1190" r:id="rId25"/>
    <p:sldId id="1182" r:id="rId26"/>
    <p:sldId id="1191" r:id="rId27"/>
    <p:sldId id="1157" r:id="rId28"/>
    <p:sldId id="1183" r:id="rId29"/>
    <p:sldId id="1160" r:id="rId30"/>
    <p:sldId id="1199" r:id="rId31"/>
    <p:sldId id="1200" r:id="rId32"/>
    <p:sldId id="1158" r:id="rId33"/>
    <p:sldId id="1159" r:id="rId34"/>
    <p:sldId id="1128" r:id="rId35"/>
    <p:sldId id="1195" r:id="rId36"/>
    <p:sldId id="1196" r:id="rId37"/>
    <p:sldId id="1192" r:id="rId38"/>
    <p:sldId id="1194" r:id="rId39"/>
    <p:sldId id="1201" r:id="rId40"/>
    <p:sldId id="1174" r:id="rId41"/>
    <p:sldId id="1197" r:id="rId42"/>
    <p:sldId id="1176" r:id="rId43"/>
    <p:sldId id="1173" r:id="rId44"/>
    <p:sldId id="1096" r:id="rId45"/>
    <p:sldId id="1094" r:id="rId46"/>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188F"/>
    <a:srgbClr val="002050"/>
    <a:srgbClr val="000000"/>
    <a:srgbClr val="442359"/>
    <a:srgbClr val="333333"/>
    <a:srgbClr val="FFFFFF"/>
    <a:srgbClr val="505050"/>
    <a:srgbClr val="00FFFF"/>
    <a:srgbClr val="CC00CC"/>
    <a:srgbClr val="5F5F5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958" autoAdjust="0"/>
    <p:restoredTop sz="95238" autoAdjust="0"/>
  </p:normalViewPr>
  <p:slideViewPr>
    <p:cSldViewPr snapToObjects="1">
      <p:cViewPr varScale="1">
        <p:scale>
          <a:sx n="91" d="100"/>
          <a:sy n="91" d="100"/>
        </p:scale>
        <p:origin x="53" y="2443"/>
      </p:cViewPr>
      <p:guideLst/>
    </p:cSldViewPr>
  </p:slideViewPr>
  <p:notesTextViewPr>
    <p:cViewPr>
      <p:scale>
        <a:sx n="100" d="100"/>
        <a:sy n="100" d="100"/>
      </p:scale>
      <p:origin x="0" y="0"/>
    </p:cViewPr>
  </p:notesTextViewPr>
  <p:sorterViewPr>
    <p:cViewPr varScale="1">
      <p:scale>
        <a:sx n="1" d="1"/>
        <a:sy n="1" d="1"/>
      </p:scale>
      <p:origin x="0" y="-22428"/>
    </p:cViewPr>
  </p:sorterViewPr>
  <p:notesViewPr>
    <p:cSldViewPr snapToObjects="1" showGuides="1">
      <p:cViewPr varScale="1">
        <p:scale>
          <a:sx n="83" d="100"/>
          <a:sy n="83" d="100"/>
        </p:scale>
        <p:origin x="3852"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slide" Target="slides/slide31.xml"/><Relationship Id="rId3" Type="http://schemas.openxmlformats.org/officeDocument/2006/relationships/customXml" Target="../customXml/item3.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slide" Target="slides/slide34.xml"/><Relationship Id="rId47" Type="http://schemas.openxmlformats.org/officeDocument/2006/relationships/notesMaster" Target="notesMasters/notesMaster1.xml"/><Relationship Id="rId50" Type="http://schemas.openxmlformats.org/officeDocument/2006/relationships/presProps" Target="presProps.xml"/><Relationship Id="rId7" Type="http://schemas.openxmlformats.org/officeDocument/2006/relationships/slideMaster" Target="slideMasters/slideMaster4.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2" Type="http://schemas.openxmlformats.org/officeDocument/2006/relationships/customXml" Target="../customXml/item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slide" Target="slides/slide21.xml"/><Relationship Id="rId41" Type="http://schemas.openxmlformats.org/officeDocument/2006/relationships/slide" Target="slides/slide33.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slide" Target="slides/slide37.xml"/><Relationship Id="rId53"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commentAuthors" Target="commentAuthors.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handoutMaster" Target="handoutMasters/handoutMaster1.xml"/><Relationship Id="rId8" Type="http://schemas.openxmlformats.org/officeDocument/2006/relationships/slideMaster" Target="slideMasters/slideMaster5.xml"/><Relationship Id="rId51"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E219B1A-AE41-483B-A766-69B9363DDA6A}" type="datetimeFigureOut">
              <a:rPr lang="en-US" smtClean="0">
                <a:latin typeface="Segoe UI" pitchFamily="34" charset="0"/>
              </a:rPr>
              <a:t>4/3/2016</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51B1278-D92B-4AF3-A9C1-71DD298190CE}" type="datetimeFigureOut">
              <a:rPr lang="en-US" smtClean="0"/>
              <a:pPr/>
              <a:t>4/3/2016</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4/3/2016 4:49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6</a:t>
            </a:fld>
            <a:endParaRPr lang="en-US" dirty="0">
              <a:solidFill>
                <a:prstClr val="black"/>
              </a:solidFill>
            </a:endParaRPr>
          </a:p>
        </p:txBody>
      </p:sp>
    </p:spTree>
    <p:extLst>
      <p:ext uri="{BB962C8B-B14F-4D97-AF65-F5344CB8AC3E}">
        <p14:creationId xmlns:p14="http://schemas.microsoft.com/office/powerpoint/2010/main" val="9891744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4CA44EA-52C7-466C-AD7D-B772251CF555}" type="datetime8">
              <a:rPr lang="en-US" smtClean="0">
                <a:solidFill>
                  <a:prstClr val="black"/>
                </a:solidFill>
              </a:rPr>
              <a:pPr/>
              <a:t>4/3/2016 4:49 PM</a:t>
            </a:fld>
            <a:endParaRPr lang="en-US" dirty="0">
              <a:solidFill>
                <a:prstClr val="black"/>
              </a:solidFill>
            </a:endParaRPr>
          </a:p>
        </p:txBody>
      </p:sp>
    </p:spTree>
    <p:extLst>
      <p:ext uri="{BB962C8B-B14F-4D97-AF65-F5344CB8AC3E}">
        <p14:creationId xmlns:p14="http://schemas.microsoft.com/office/powerpoint/2010/main" val="16502078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4CA44EA-52C7-466C-AD7D-B772251CF555}" type="datetime8">
              <a:rPr lang="en-US" smtClean="0">
                <a:solidFill>
                  <a:prstClr val="black"/>
                </a:solidFill>
              </a:rPr>
              <a:pPr/>
              <a:t>4/3/2016 4:49 PM</a:t>
            </a:fld>
            <a:endParaRPr lang="en-US" dirty="0">
              <a:solidFill>
                <a:prstClr val="black"/>
              </a:solidFill>
            </a:endParaRPr>
          </a:p>
        </p:txBody>
      </p:sp>
    </p:spTree>
    <p:extLst>
      <p:ext uri="{BB962C8B-B14F-4D97-AF65-F5344CB8AC3E}">
        <p14:creationId xmlns:p14="http://schemas.microsoft.com/office/powerpoint/2010/main" val="41232046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4/3/2016 4:49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27</a:t>
            </a:fld>
            <a:endParaRPr lang="en-US" dirty="0">
              <a:solidFill>
                <a:prstClr val="black"/>
              </a:solidFill>
            </a:endParaRPr>
          </a:p>
        </p:txBody>
      </p:sp>
    </p:spTree>
    <p:extLst>
      <p:ext uri="{BB962C8B-B14F-4D97-AF65-F5344CB8AC3E}">
        <p14:creationId xmlns:p14="http://schemas.microsoft.com/office/powerpoint/2010/main" val="4467395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4/3/2016 4:52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425572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8443469-77C9-4C80-A5AC-FF04A05E7E6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4/3/2016 4:52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873218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1331B57-0BE5-4F82-AA58-76F53EFF3ADA}" type="datetime8">
              <a:rPr lang="en-US" smtClean="0">
                <a:solidFill>
                  <a:prstClr val="black"/>
                </a:solidFill>
              </a:rPr>
              <a:pPr/>
              <a:t>4/3/2016 4:49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38</a:t>
            </a:fld>
            <a:endParaRPr lang="en-US" dirty="0">
              <a:solidFill>
                <a:prstClr val="black"/>
              </a:solidFill>
            </a:endParaRPr>
          </a:p>
        </p:txBody>
      </p:sp>
      <p:sp>
        <p:nvSpPr>
          <p:cNvPr id="8"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vl1pPr>
          </a:lstStyle>
          <a:p>
            <a:r>
              <a:rPr lang="en-US" sz="500" dirty="0">
                <a:solidFill>
                  <a:srgbClr val="000000"/>
                </a:solidFill>
                <a:latin typeface="Segoe UI" pitchFamily="34" charset="0"/>
              </a:rPr>
              <a:t>© 2010 Microsoft Corporation. All rights reserved. Microsoft, Windows, Windows Vista and other product names are or may be registered trademarks and/or trademarks in the U.S. and/or other countries.</a:t>
            </a:r>
          </a:p>
          <a:p>
            <a:r>
              <a:rPr lang="en-US" sz="500" dirty="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a:solidFill>
                  <a:srgbClr val="000000"/>
                </a:solidFill>
                <a:latin typeface="Segoe UI" pitchFamily="34" charset="0"/>
              </a:rPr>
            </a:br>
            <a:r>
              <a:rPr lang="en-US" sz="500" dirty="0">
                <a:solidFill>
                  <a:srgbClr val="000000"/>
                </a:solidFill>
                <a:latin typeface="Segoe UI" pitchFamily="34" charset="0"/>
              </a:rPr>
              <a:t>MICROSOFT MAKES NO WARRANTIES, EXPRESS, IMPLIED OR STATUTORY, AS TO THE INFORMATION IN THIS PRESENTATION.</a:t>
            </a:r>
          </a:p>
        </p:txBody>
      </p:sp>
    </p:spTree>
    <p:extLst>
      <p:ext uri="{BB962C8B-B14F-4D97-AF65-F5344CB8AC3E}">
        <p14:creationId xmlns:p14="http://schemas.microsoft.com/office/powerpoint/2010/main" val="2599221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4/3/2016 4:49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428282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4CA44EA-52C7-466C-AD7D-B772251CF555}" type="datetime8">
              <a:rPr lang="en-US" smtClean="0">
                <a:solidFill>
                  <a:prstClr val="black"/>
                </a:solidFill>
              </a:rPr>
              <a:pPr/>
              <a:t>4/3/2016 4:49 PM</a:t>
            </a:fld>
            <a:endParaRPr lang="en-US" dirty="0">
              <a:solidFill>
                <a:prstClr val="black"/>
              </a:solidFill>
            </a:endParaRPr>
          </a:p>
        </p:txBody>
      </p:sp>
    </p:spTree>
    <p:extLst>
      <p:ext uri="{BB962C8B-B14F-4D97-AF65-F5344CB8AC3E}">
        <p14:creationId xmlns:p14="http://schemas.microsoft.com/office/powerpoint/2010/main" val="41518705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4CA44EA-52C7-466C-AD7D-B772251CF555}" type="datetime8">
              <a:rPr lang="en-US" smtClean="0">
                <a:solidFill>
                  <a:prstClr val="black"/>
                </a:solidFill>
              </a:rPr>
              <a:pPr/>
              <a:t>4/3/2016 4:49 PM</a:t>
            </a:fld>
            <a:endParaRPr lang="en-US" dirty="0">
              <a:solidFill>
                <a:prstClr val="black"/>
              </a:solidFill>
            </a:endParaRPr>
          </a:p>
        </p:txBody>
      </p:sp>
    </p:spTree>
    <p:extLst>
      <p:ext uri="{BB962C8B-B14F-4D97-AF65-F5344CB8AC3E}">
        <p14:creationId xmlns:p14="http://schemas.microsoft.com/office/powerpoint/2010/main" val="39436094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4/3/2016 4:49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15</a:t>
            </a:fld>
            <a:endParaRPr lang="en-US" dirty="0">
              <a:solidFill>
                <a:prstClr val="black"/>
              </a:solidFill>
            </a:endParaRPr>
          </a:p>
        </p:txBody>
      </p:sp>
    </p:spTree>
    <p:extLst>
      <p:ext uri="{BB962C8B-B14F-4D97-AF65-F5344CB8AC3E}">
        <p14:creationId xmlns:p14="http://schemas.microsoft.com/office/powerpoint/2010/main" val="16083093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4/3/2016 4:56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497980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4/3/2016</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20</a:t>
            </a:fld>
            <a:endParaRPr lang="en-US" dirty="0">
              <a:solidFill>
                <a:prstClr val="black"/>
              </a:solidFill>
            </a:endParaRPr>
          </a:p>
        </p:txBody>
      </p:sp>
    </p:spTree>
    <p:extLst>
      <p:ext uri="{BB962C8B-B14F-4D97-AF65-F5344CB8AC3E}">
        <p14:creationId xmlns:p14="http://schemas.microsoft.com/office/powerpoint/2010/main" val="19596541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01882A8-7401-4BD1-8A1B-5FE40FC489EB}"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995900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4CA44EA-52C7-466C-AD7D-B772251CF555}" type="datetime8">
              <a:rPr lang="en-US" smtClean="0">
                <a:solidFill>
                  <a:prstClr val="black"/>
                </a:solidFill>
              </a:rPr>
              <a:pPr/>
              <a:t>4/3/2016 4:49 PM</a:t>
            </a:fld>
            <a:endParaRPr lang="en-US" dirty="0">
              <a:solidFill>
                <a:prstClr val="black"/>
              </a:solidFill>
            </a:endParaRPr>
          </a:p>
        </p:txBody>
      </p:sp>
    </p:spTree>
    <p:extLst>
      <p:ext uri="{BB962C8B-B14F-4D97-AF65-F5344CB8AC3E}">
        <p14:creationId xmlns:p14="http://schemas.microsoft.com/office/powerpoint/2010/main" val="15952080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emf"/><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5.emf"/><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a:t>Presentation title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8838" y="480502"/>
            <a:ext cx="2557747" cy="547906"/>
          </a:xfrm>
          <a:prstGeom prst="rect">
            <a:avLst/>
          </a:prstGeom>
        </p:spPr>
      </p:pic>
    </p:spTree>
    <p:extLst>
      <p:ext uri="{BB962C8B-B14F-4D97-AF65-F5344CB8AC3E}">
        <p14:creationId xmlns:p14="http://schemas.microsoft.com/office/powerpoint/2010/main" val="28860535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4" orient="horz" pos="4406" userDrawn="1">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74702" y="1211287"/>
            <a:ext cx="10058336" cy="274317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a:t>Video title</a:t>
            </a:r>
          </a:p>
        </p:txBody>
      </p:sp>
    </p:spTree>
    <p:extLst>
      <p:ext uri="{BB962C8B-B14F-4D97-AF65-F5344CB8AC3E}">
        <p14:creationId xmlns:p14="http://schemas.microsoft.com/office/powerpoint/2010/main" val="215941221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75357253"/>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62536910"/>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472271686"/>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7481685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43985228"/>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53196831"/>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29941979"/>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68534032"/>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18839873"/>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auto">
          <a:xfrm>
            <a:off x="274638" y="2125663"/>
            <a:ext cx="9144000" cy="3657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dirty="0"/>
              <a:t>Presentation title</a:t>
            </a: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8838" y="480502"/>
            <a:ext cx="2557747" cy="547906"/>
          </a:xfrm>
          <a:prstGeom prst="rect">
            <a:avLst/>
          </a:prstGeom>
        </p:spPr>
      </p:pic>
      <p:sp>
        <p:nvSpPr>
          <p:cNvPr id="5" name="Text Placeholder 4"/>
          <p:cNvSpPr>
            <a:spLocks noGrp="1"/>
          </p:cNvSpPr>
          <p:nvPr>
            <p:ph type="body" sz="quarter" idx="12" hasCustomPrompt="1"/>
          </p:nvPr>
        </p:nvSpPr>
        <p:spPr>
          <a:xfrm>
            <a:off x="274701" y="3955786"/>
            <a:ext cx="9143937" cy="1828007"/>
          </a:xfrm>
          <a:noFill/>
        </p:spPr>
        <p:txBody>
          <a:bodyPr lIns="146304" tIns="109728" rIns="146304" bIns="109728">
            <a:noAutofit/>
          </a:bodyPr>
          <a:lstStyle>
            <a:lvl1pPr marL="0" indent="0">
              <a:spcBef>
                <a:spcPts val="0"/>
              </a:spcBef>
              <a:buNone/>
              <a:defRPr sz="3600" spc="0" baseline="0">
                <a:gradFill>
                  <a:gsLst>
                    <a:gs pos="2917">
                      <a:srgbClr val="FFFFFF"/>
                    </a:gs>
                    <a:gs pos="30000">
                      <a:srgbClr val="FFFFFF"/>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34124479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287338" indent="-287338">
              <a:spcBef>
                <a:spcPts val="1224"/>
              </a:spcBef>
              <a:buClr>
                <a:schemeClr val="tx1"/>
              </a:buClr>
              <a:buFont typeface="Arial" pitchFamily="34" charset="0"/>
              <a:buChar char="•"/>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287338" indent="-287338">
              <a:spcBef>
                <a:spcPts val="1224"/>
              </a:spcBef>
              <a:buClr>
                <a:schemeClr val="tx1"/>
              </a:buClr>
              <a:buFont typeface="Arial" pitchFamily="34" charset="0"/>
              <a:buChar char="•"/>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287338" indent="-287338">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287338" indent="-287338">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9837130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8450787"/>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9344578"/>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6928305"/>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Segoe UI" pitchFamily="34" charset="0"/>
                <a:cs typeface="Segoe UI" pitchFamily="34" charset="0"/>
              </a:defRPr>
            </a:lvl1pPr>
            <a:lvl2pPr marL="346553" indent="0">
              <a:buNone/>
              <a:defRPr>
                <a:gradFill>
                  <a:gsLst>
                    <a:gs pos="1250">
                      <a:srgbClr val="000000"/>
                    </a:gs>
                    <a:gs pos="100000">
                      <a:srgbClr val="000000"/>
                    </a:gs>
                  </a:gsLst>
                  <a:lin ang="5400000" scaled="0"/>
                </a:gradFill>
                <a:latin typeface="Segoe UI" pitchFamily="34" charset="0"/>
                <a:cs typeface="Segoe UI" pitchFamily="34" charset="0"/>
              </a:defRPr>
            </a:lvl2pPr>
            <a:lvl3pPr marL="584607" indent="0">
              <a:buNone/>
              <a:defRPr>
                <a:gradFill>
                  <a:gsLst>
                    <a:gs pos="1250">
                      <a:srgbClr val="000000"/>
                    </a:gs>
                    <a:gs pos="100000">
                      <a:srgbClr val="000000"/>
                    </a:gs>
                  </a:gsLst>
                  <a:lin ang="5400000" scaled="0"/>
                </a:gradFill>
                <a:latin typeface="Segoe UI" pitchFamily="34" charset="0"/>
                <a:cs typeface="Segoe UI" pitchFamily="34" charset="0"/>
              </a:defRPr>
            </a:lvl3pPr>
            <a:lvl4pPr marL="814563" indent="0">
              <a:buNone/>
              <a:defRPr>
                <a:gradFill>
                  <a:gsLst>
                    <a:gs pos="1250">
                      <a:srgbClr val="000000"/>
                    </a:gs>
                    <a:gs pos="100000">
                      <a:srgbClr val="000000"/>
                    </a:gs>
                  </a:gsLst>
                  <a:lin ang="5400000" scaled="0"/>
                </a:gradFill>
                <a:latin typeface="Segoe UI" pitchFamily="34" charset="0"/>
                <a:cs typeface="Segoe UI" pitchFamily="34" charset="0"/>
              </a:defRPr>
            </a:lvl4pPr>
            <a:lvl5pPr marL="1050997"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530996961"/>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89038" y="2125663"/>
            <a:ext cx="10058399" cy="1828800"/>
          </a:xfrm>
        </p:spPr>
        <p:txBody>
          <a:bodyPr/>
          <a:lstStyle>
            <a:lvl1pPr>
              <a:defRPr sz="4800" baseline="0"/>
            </a:lvl1pPr>
          </a:lstStyle>
          <a:p>
            <a:r>
              <a:rPr lang="en-US" dirty="0"/>
              <a:t>Click to edit Master title style</a:t>
            </a:r>
          </a:p>
        </p:txBody>
      </p:sp>
    </p:spTree>
    <p:extLst>
      <p:ext uri="{BB962C8B-B14F-4D97-AF65-F5344CB8AC3E}">
        <p14:creationId xmlns:p14="http://schemas.microsoft.com/office/powerpoint/2010/main" val="1612940859"/>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25" y="0"/>
            <a:ext cx="12426819" cy="6994524"/>
          </a:xfrm>
          <a:prstGeom prst="rect">
            <a:avLst/>
          </a:prstGeom>
        </p:spPr>
      </p:pic>
      <p:sp>
        <p:nvSpPr>
          <p:cNvPr id="18" name="Rectangle 17"/>
          <p:cNvSpPr/>
          <p:nvPr userDrawn="1"/>
        </p:nvSpPr>
        <p:spPr bwMode="gray">
          <a:xfrm>
            <a:off x="274638" y="2125663"/>
            <a:ext cx="7315200" cy="3657600"/>
          </a:xfrm>
          <a:prstGeom prst="rect">
            <a:avLst/>
          </a:prstGeom>
          <a:solidFill>
            <a:schemeClr val="accent1">
              <a:alpha val="9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4702" y="2123925"/>
            <a:ext cx="7316788" cy="1830538"/>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ltGray">
          <a:xfrm>
            <a:off x="274702" y="3957638"/>
            <a:ext cx="7316788" cy="1825625"/>
          </a:xfrm>
        </p:spPr>
        <p:txBody>
          <a:bodyPr tIns="109728" bIns="109728">
            <a:noAutofit/>
          </a:bodyPr>
          <a:lstStyle>
            <a:lvl1pPr marL="0" indent="0">
              <a:spcBef>
                <a:spcPts val="0"/>
              </a:spcBef>
              <a:buNone/>
              <a:defRPr sz="3200" baseline="0">
                <a:gradFill>
                  <a:gsLst>
                    <a:gs pos="1250">
                      <a:srgbClr val="FFFFFF"/>
                    </a:gs>
                    <a:gs pos="99000">
                      <a:srgbClr val="FFFFFF"/>
                    </a:gs>
                  </a:gsLst>
                  <a:lin ang="5400000" scaled="0"/>
                </a:gradFill>
              </a:defRPr>
            </a:lvl1pPr>
          </a:lstStyle>
          <a:p>
            <a:pPr lvl="0"/>
            <a:r>
              <a:rPr lang="en-US" dirty="0"/>
              <a:t>Speaker Name</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458332" y="480503"/>
            <a:ext cx="1552931" cy="332659"/>
          </a:xfrm>
          <a:prstGeom prst="rect">
            <a:avLst/>
          </a:prstGeom>
        </p:spPr>
      </p:pic>
    </p:spTree>
    <p:extLst>
      <p:ext uri="{BB962C8B-B14F-4D97-AF65-F5344CB8AC3E}">
        <p14:creationId xmlns:p14="http://schemas.microsoft.com/office/powerpoint/2010/main" val="12912738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lvl1pPr>
              <a:defRPr sz="4488"/>
            </a:lvl1pPr>
          </a:lstStyle>
          <a:p>
            <a:r>
              <a:rPr lang="en-US" dirty="0"/>
              <a:t>Click to edit Master title style</a:t>
            </a:r>
          </a:p>
        </p:txBody>
      </p:sp>
    </p:spTree>
    <p:extLst>
      <p:ext uri="{BB962C8B-B14F-4D97-AF65-F5344CB8AC3E}">
        <p14:creationId xmlns:p14="http://schemas.microsoft.com/office/powerpoint/2010/main" val="1354218256"/>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3771190489"/>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lide">
    <p:bg>
      <p:bgPr>
        <a:gradFill>
          <a:gsLst>
            <a:gs pos="0">
              <a:schemeClr val="tx1"/>
            </a:gs>
            <a:gs pos="50000">
              <a:srgbClr val="0070C0"/>
            </a:gs>
            <a:gs pos="100000">
              <a:srgbClr val="7030A0"/>
            </a:gs>
          </a:gsLst>
          <a:lin ang="2700000" scaled="0"/>
        </a:gra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140010" y="4431486"/>
            <a:ext cx="10447937" cy="470856"/>
          </a:xfrm>
        </p:spPr>
        <p:txBody>
          <a:bodyPr>
            <a:noAutofit/>
          </a:bodyPr>
          <a:lstStyle>
            <a:lvl1pPr marL="0" indent="0" algn="l">
              <a:lnSpc>
                <a:spcPct val="90000"/>
              </a:lnSpc>
              <a:spcBef>
                <a:spcPts val="0"/>
              </a:spcBef>
              <a:buNone/>
              <a:defRPr>
                <a:gradFill>
                  <a:gsLst>
                    <a:gs pos="0">
                      <a:schemeClr val="accent1">
                        <a:lumMod val="40000"/>
                        <a:lumOff val="60000"/>
                      </a:schemeClr>
                    </a:gs>
                    <a:gs pos="86000">
                      <a:schemeClr val="accent1">
                        <a:lumMod val="40000"/>
                        <a:lumOff val="60000"/>
                      </a:schemeClr>
                    </a:gs>
                  </a:gsLst>
                  <a:lin ang="5400000" scaled="0"/>
                </a:gradFill>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1915362947"/>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gradFill>
          <a:gsLst>
            <a:gs pos="0">
              <a:schemeClr val="tx1"/>
            </a:gs>
            <a:gs pos="50000">
              <a:srgbClr val="0070C0"/>
            </a:gs>
            <a:gs pos="100000">
              <a:srgbClr val="7030A0"/>
            </a:gs>
          </a:gsLst>
          <a:lin ang="2700000" scaled="0"/>
        </a:gra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140010" y="1942924"/>
            <a:ext cx="9579252" cy="1553823"/>
          </a:xfrm>
        </p:spPr>
        <p:txBody>
          <a:bodyPr anchor="t" anchorCtr="0">
            <a:noAutofit/>
          </a:bodyPr>
          <a:lstStyle>
            <a:lvl1pPr algn="l" defTabSz="932559" rtl="0" eaLnBrk="1" latinLnBrk="0" hangingPunct="1">
              <a:lnSpc>
                <a:spcPct val="90000"/>
              </a:lnSpc>
              <a:spcBef>
                <a:spcPct val="0"/>
              </a:spcBef>
              <a:buNone/>
              <a:defRPr lang="en-US" sz="5507" b="0" kern="1200" cap="none" spc="-153" dirty="0">
                <a:ln w="3175">
                  <a:noFill/>
                </a:ln>
                <a:gradFill flip="none" rotWithShape="1">
                  <a:gsLst>
                    <a:gs pos="0">
                      <a:schemeClr val="tx1"/>
                    </a:gs>
                    <a:gs pos="86000">
                      <a:schemeClr val="tx1"/>
                    </a:gs>
                  </a:gsLst>
                  <a:lin ang="5400000" scaled="0"/>
                  <a:tileRect/>
                </a:gradFill>
                <a:effectLst/>
                <a:latin typeface="+mj-lt"/>
                <a:ea typeface="+mn-ea"/>
                <a:cs typeface="Arial" charset="0"/>
              </a:defRPr>
            </a:lvl1pPr>
          </a:lstStyle>
          <a:p>
            <a:r>
              <a:rPr lang="en-US"/>
              <a:t>Click to edit Master title style</a:t>
            </a:r>
            <a:endParaRPr lang="en-US" dirty="0"/>
          </a:p>
        </p:txBody>
      </p:sp>
      <p:sp>
        <p:nvSpPr>
          <p:cNvPr id="3" name="Subtitle 2"/>
          <p:cNvSpPr>
            <a:spLocks noGrp="1"/>
          </p:cNvSpPr>
          <p:nvPr>
            <p:ph type="subTitle" idx="1"/>
          </p:nvPr>
        </p:nvSpPr>
        <p:spPr>
          <a:xfrm>
            <a:off x="1140010" y="4429866"/>
            <a:ext cx="4663678" cy="470856"/>
          </a:xfrm>
        </p:spPr>
        <p:txBody>
          <a:bodyPr>
            <a:noAutofit/>
          </a:bodyPr>
          <a:lstStyle>
            <a:lvl1pPr marL="0" indent="0" algn="l" defTabSz="932559" rtl="0" eaLnBrk="1" latinLnBrk="0" hangingPunct="1">
              <a:lnSpc>
                <a:spcPct val="90000"/>
              </a:lnSpc>
              <a:spcBef>
                <a:spcPts val="0"/>
              </a:spcBef>
              <a:buSzPct val="85000"/>
              <a:buFontTx/>
              <a:buNone/>
              <a:defRPr lang="en-US" sz="3264" kern="1200" dirty="0">
                <a:gradFill>
                  <a:gsLst>
                    <a:gs pos="0">
                      <a:schemeClr val="accent1">
                        <a:lumMod val="40000"/>
                        <a:lumOff val="60000"/>
                      </a:schemeClr>
                    </a:gs>
                    <a:gs pos="86000">
                      <a:schemeClr val="accent1">
                        <a:lumMod val="40000"/>
                        <a:lumOff val="60000"/>
                      </a:schemeClr>
                    </a:gs>
                  </a:gsLst>
                  <a:lin ang="5400000" scaled="0"/>
                </a:gradFill>
                <a:latin typeface="+mn-lt"/>
                <a:ea typeface="+mn-ea"/>
                <a:cs typeface="+mn-cs"/>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1459200" y="233151"/>
            <a:ext cx="10459089" cy="1412566"/>
          </a:xfr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1219" b="1" i="1" u="none" strike="noStrike" kern="1200" cap="none" spc="-655" normalizeH="0" baseline="0" noProof="0" dirty="0" smtClean="0">
                <a:ln w="11430"/>
                <a:gradFill>
                  <a:gsLst>
                    <a:gs pos="0">
                      <a:schemeClr val="tx1"/>
                    </a:gs>
                    <a:gs pos="88000">
                      <a:schemeClr val="tx1">
                        <a:alpha val="50000"/>
                      </a:schemeClr>
                    </a:gs>
                  </a:gsLst>
                  <a:lin ang="5400000"/>
                </a:gradFill>
                <a:effectLst/>
                <a:uLnTx/>
                <a:uFillTx/>
                <a:latin typeface="Segoe UI" pitchFamily="34" charset="0"/>
                <a:ea typeface="+mn-ea"/>
                <a:cs typeface="+mn-cs"/>
              </a:defRPr>
            </a:lvl1pPr>
          </a:lstStyle>
          <a:p>
            <a:pPr marL="0" lvl="0" indent="0" algn="r" defTabSz="932559" rtl="0" eaLnBrk="1" latinLnBrk="0" hangingPunct="1">
              <a:lnSpc>
                <a:spcPct val="90000"/>
              </a:lnSpc>
              <a:spcBef>
                <a:spcPct val="20000"/>
              </a:spcBef>
              <a:buSzPct val="85000"/>
              <a:buFont typeface="Arial" pitchFamily="34" charset="0"/>
              <a:buNone/>
            </a:pPr>
            <a:r>
              <a:rPr lang="en-US" dirty="0"/>
              <a:t>click to…</a:t>
            </a:r>
          </a:p>
        </p:txBody>
      </p:sp>
    </p:spTree>
    <p:extLst>
      <p:ext uri="{BB962C8B-B14F-4D97-AF65-F5344CB8AC3E}">
        <p14:creationId xmlns:p14="http://schemas.microsoft.com/office/powerpoint/2010/main" val="2051000696"/>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8187" y="233151"/>
            <a:ext cx="11400102" cy="679651"/>
          </a:xfrm>
        </p:spPr>
        <p:txBody>
          <a:bodyPr/>
          <a:lstStyle/>
          <a:p>
            <a:r>
              <a:rPr lang="en-US"/>
              <a:t>Click to edit Master title style</a:t>
            </a:r>
            <a:endParaRPr lang="en-US" dirty="0"/>
          </a:p>
        </p:txBody>
      </p:sp>
      <p:sp>
        <p:nvSpPr>
          <p:cNvPr id="5" name="Text Placeholder 4"/>
          <p:cNvSpPr>
            <a:spLocks noGrp="1"/>
          </p:cNvSpPr>
          <p:nvPr>
            <p:ph type="body" sz="quarter" idx="10"/>
          </p:nvPr>
        </p:nvSpPr>
        <p:spPr>
          <a:xfrm>
            <a:off x="518187" y="1476622"/>
            <a:ext cx="11400102" cy="204055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97281141"/>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518187" y="1476622"/>
            <a:ext cx="11400102" cy="2040559"/>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4" name="Picture 3" descr="MSconfidential.png"/>
          <p:cNvPicPr>
            <a:picLocks noChangeAspect="1"/>
          </p:cNvPicPr>
          <p:nvPr userDrawn="1"/>
        </p:nvPicPr>
        <p:blipFill>
          <a:blip r:embed="rId2"/>
          <a:stretch>
            <a:fillRect/>
          </a:stretch>
        </p:blipFill>
        <p:spPr bwMode="invGray">
          <a:xfrm>
            <a:off x="4829500" y="6605940"/>
            <a:ext cx="2777478" cy="310868"/>
          </a:xfrm>
          <a:prstGeom prst="rect">
            <a:avLst/>
          </a:prstGeom>
        </p:spPr>
      </p:pic>
    </p:spTree>
    <p:extLst>
      <p:ext uri="{BB962C8B-B14F-4D97-AF65-F5344CB8AC3E}">
        <p14:creationId xmlns:p14="http://schemas.microsoft.com/office/powerpoint/2010/main" val="577746488"/>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18186" y="1476622"/>
            <a:ext cx="5596414" cy="1776705"/>
          </a:xfrm>
        </p:spPr>
        <p:txBody>
          <a:bodyPr/>
          <a:lstStyle>
            <a:lvl1pPr marL="346742" indent="-346742">
              <a:lnSpc>
                <a:spcPct val="90000"/>
              </a:lnSpc>
              <a:defRPr sz="2856"/>
            </a:lvl1pPr>
            <a:lvl2pPr marL="686737" indent="-331900">
              <a:lnSpc>
                <a:spcPct val="90000"/>
              </a:lnSpc>
              <a:defRPr sz="2448"/>
            </a:lvl2pPr>
            <a:lvl3pPr marL="972765" indent="-294123">
              <a:lnSpc>
                <a:spcPct val="90000"/>
              </a:lnSpc>
              <a:defRPr sz="2040"/>
            </a:lvl3pPr>
            <a:lvl4pPr marL="1252048" indent="-279282">
              <a:lnSpc>
                <a:spcPct val="90000"/>
              </a:lnSpc>
              <a:defRPr sz="1836"/>
            </a:lvl4pPr>
            <a:lvl5pPr marL="1546170" indent="-286028">
              <a:lnSpc>
                <a:spcPct val="90000"/>
              </a:lnSpc>
              <a:defRPr sz="1836"/>
            </a:lvl5pPr>
            <a:lvl6pPr>
              <a:defRPr sz="1836"/>
            </a:lvl6pPr>
            <a:lvl7pPr>
              <a:defRPr sz="1836"/>
            </a:lvl7pPr>
            <a:lvl8pPr>
              <a:defRPr sz="1836"/>
            </a:lvl8pPr>
            <a:lvl9pPr>
              <a:defRPr sz="1836"/>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21875" y="1476622"/>
            <a:ext cx="5596414" cy="1776705"/>
          </a:xfrm>
        </p:spPr>
        <p:txBody>
          <a:bodyPr/>
          <a:lstStyle>
            <a:lvl1pPr marL="354837" indent="-354837">
              <a:lnSpc>
                <a:spcPct val="90000"/>
              </a:lnSpc>
              <a:defRPr sz="2856"/>
            </a:lvl1pPr>
            <a:lvl2pPr marL="686737" indent="-346742">
              <a:lnSpc>
                <a:spcPct val="90000"/>
              </a:lnSpc>
              <a:defRPr sz="2448"/>
            </a:lvl2pPr>
            <a:lvl3pPr marL="980860" indent="-308964">
              <a:lnSpc>
                <a:spcPct val="90000"/>
              </a:lnSpc>
              <a:defRPr sz="2040"/>
            </a:lvl3pPr>
            <a:lvl4pPr marL="1252048" indent="-271187">
              <a:lnSpc>
                <a:spcPct val="90000"/>
              </a:lnSpc>
              <a:defRPr sz="1836"/>
            </a:lvl4pPr>
            <a:lvl5pPr marL="1546170" indent="-279282">
              <a:lnSpc>
                <a:spcPct val="90000"/>
              </a:lnSpc>
              <a:defRPr sz="1836"/>
            </a:lvl5pPr>
            <a:lvl6pPr>
              <a:defRPr sz="1836"/>
            </a:lvl6pPr>
            <a:lvl7pPr>
              <a:defRPr sz="1836"/>
            </a:lvl7pPr>
            <a:lvl8pPr>
              <a:defRPr sz="1836"/>
            </a:lvl8pPr>
            <a:lvl9pPr>
              <a:defRPr sz="1836"/>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34534775"/>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518186" y="1829732"/>
            <a:ext cx="5596414" cy="353174"/>
          </a:xfrm>
        </p:spPr>
        <p:txBody>
          <a:bodyPr anchor="b"/>
          <a:lstStyle>
            <a:lvl1pPr marL="0" indent="0">
              <a:lnSpc>
                <a:spcPct val="90000"/>
              </a:lnSpc>
              <a:spcBef>
                <a:spcPts val="0"/>
              </a:spcBef>
              <a:buNone/>
              <a:defRPr sz="2550" b="1"/>
            </a:lvl1pPr>
            <a:lvl2pPr marL="466280" indent="0">
              <a:buNone/>
              <a:defRPr sz="2040" b="1"/>
            </a:lvl2pPr>
            <a:lvl3pPr marL="932559" indent="0">
              <a:buNone/>
              <a:defRPr sz="1836" b="1"/>
            </a:lvl3pPr>
            <a:lvl4pPr marL="1398839" indent="0">
              <a:buNone/>
              <a:defRPr sz="1632" b="1"/>
            </a:lvl4pPr>
            <a:lvl5pPr marL="1865119" indent="0">
              <a:buNone/>
              <a:defRPr sz="1632" b="1"/>
            </a:lvl5pPr>
            <a:lvl6pPr marL="2331399" indent="0">
              <a:buNone/>
              <a:defRPr sz="1632" b="1"/>
            </a:lvl6pPr>
            <a:lvl7pPr marL="2797677" indent="0">
              <a:buNone/>
              <a:defRPr sz="1632" b="1"/>
            </a:lvl7pPr>
            <a:lvl8pPr marL="3263957" indent="0">
              <a:buNone/>
              <a:defRPr sz="1632" b="1"/>
            </a:lvl8pPr>
            <a:lvl9pPr marL="3730237" indent="0">
              <a:buNone/>
              <a:defRPr sz="1632" b="1"/>
            </a:lvl9pPr>
          </a:lstStyle>
          <a:p>
            <a:pPr lvl="0"/>
            <a:r>
              <a:rPr lang="en-US"/>
              <a:t>Click to edit Master text styles</a:t>
            </a:r>
          </a:p>
        </p:txBody>
      </p:sp>
      <p:sp>
        <p:nvSpPr>
          <p:cNvPr id="4" name="Content Placeholder 3"/>
          <p:cNvSpPr>
            <a:spLocks noGrp="1"/>
          </p:cNvSpPr>
          <p:nvPr>
            <p:ph sz="half" idx="2"/>
          </p:nvPr>
        </p:nvSpPr>
        <p:spPr>
          <a:xfrm>
            <a:off x="518185" y="2317898"/>
            <a:ext cx="5596414" cy="1567949"/>
          </a:xfrm>
        </p:spPr>
        <p:txBody>
          <a:bodyPr/>
          <a:lstStyle>
            <a:lvl1pPr marL="287377" indent="-287377">
              <a:defRPr sz="2346"/>
            </a:lvl1pPr>
            <a:lvl2pPr marL="573406" indent="-271187">
              <a:defRPr sz="2040"/>
            </a:lvl2pPr>
            <a:lvl3pPr marL="829752" indent="-248251">
              <a:defRPr sz="1836"/>
            </a:lvl3pPr>
            <a:lvl4pPr marL="1071256" indent="-233410">
              <a:defRPr sz="1734"/>
            </a:lvl4pPr>
            <a:lvl5pPr marL="1304666" indent="-210474">
              <a:defRPr sz="1734"/>
            </a:lvl5pPr>
            <a:lvl6pPr>
              <a:defRPr sz="1632"/>
            </a:lvl6pPr>
            <a:lvl7pPr>
              <a:defRPr sz="1632"/>
            </a:lvl7pPr>
            <a:lvl8pPr>
              <a:defRPr sz="1632"/>
            </a:lvl8pPr>
            <a:lvl9pPr>
              <a:defRPr sz="1632"/>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18857" y="1829732"/>
            <a:ext cx="5599432" cy="353174"/>
          </a:xfrm>
        </p:spPr>
        <p:txBody>
          <a:bodyPr anchor="b"/>
          <a:lstStyle>
            <a:lvl1pPr marL="0" indent="0">
              <a:lnSpc>
                <a:spcPct val="90000"/>
              </a:lnSpc>
              <a:spcBef>
                <a:spcPts val="0"/>
              </a:spcBef>
              <a:buNone/>
              <a:defRPr sz="2550" b="1"/>
            </a:lvl1pPr>
            <a:lvl2pPr marL="466280" indent="0">
              <a:buNone/>
              <a:defRPr sz="2040" b="1"/>
            </a:lvl2pPr>
            <a:lvl3pPr marL="932559" indent="0">
              <a:buNone/>
              <a:defRPr sz="1836" b="1"/>
            </a:lvl3pPr>
            <a:lvl4pPr marL="1398839" indent="0">
              <a:buNone/>
              <a:defRPr sz="1632" b="1"/>
            </a:lvl4pPr>
            <a:lvl5pPr marL="1865119" indent="0">
              <a:buNone/>
              <a:defRPr sz="1632" b="1"/>
            </a:lvl5pPr>
            <a:lvl6pPr marL="2331399" indent="0">
              <a:buNone/>
              <a:defRPr sz="1632" b="1"/>
            </a:lvl6pPr>
            <a:lvl7pPr marL="2797677" indent="0">
              <a:buNone/>
              <a:defRPr sz="1632" b="1"/>
            </a:lvl7pPr>
            <a:lvl8pPr marL="3263957" indent="0">
              <a:buNone/>
              <a:defRPr sz="1632" b="1"/>
            </a:lvl8pPr>
            <a:lvl9pPr marL="3730237" indent="0">
              <a:buNone/>
              <a:defRPr sz="1632" b="1"/>
            </a:lvl9pPr>
          </a:lstStyle>
          <a:p>
            <a:pPr lvl="0"/>
            <a:r>
              <a:rPr lang="en-US"/>
              <a:t>Click to edit Master text styles</a:t>
            </a:r>
          </a:p>
        </p:txBody>
      </p:sp>
      <p:sp>
        <p:nvSpPr>
          <p:cNvPr id="6" name="Content Placeholder 5"/>
          <p:cNvSpPr>
            <a:spLocks noGrp="1"/>
          </p:cNvSpPr>
          <p:nvPr>
            <p:ph sz="quarter" idx="4"/>
          </p:nvPr>
        </p:nvSpPr>
        <p:spPr>
          <a:xfrm>
            <a:off x="6317558" y="2317898"/>
            <a:ext cx="5600731" cy="1567949"/>
          </a:xfrm>
        </p:spPr>
        <p:txBody>
          <a:bodyPr/>
          <a:lstStyle>
            <a:lvl1pPr marL="302218" indent="-302218">
              <a:defRPr sz="2346"/>
            </a:lvl1pPr>
            <a:lvl2pPr marL="581501" indent="-279282">
              <a:defRPr sz="2040"/>
            </a:lvl2pPr>
            <a:lvl3pPr marL="837847" indent="-249600">
              <a:defRPr sz="1836"/>
            </a:lvl3pPr>
            <a:lvl4pPr marL="1071256" indent="-241505">
              <a:defRPr sz="1734"/>
            </a:lvl4pPr>
            <a:lvl5pPr marL="1304666" indent="-225315">
              <a:defRPr sz="1734"/>
            </a:lvl5pPr>
            <a:lvl6pPr>
              <a:defRPr sz="1632"/>
            </a:lvl6pPr>
            <a:lvl7pPr>
              <a:defRPr sz="1632"/>
            </a:lvl7pPr>
            <a:lvl8pPr>
              <a:defRPr sz="1632"/>
            </a:lvl8pPr>
            <a:lvl9pPr>
              <a:defRPr sz="1632"/>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35719293"/>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593410695"/>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59574336"/>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3" y="0"/>
            <a:ext cx="12434709" cy="6994524"/>
          </a:xfrm>
          <a:prstGeom prst="rect">
            <a:avLst/>
          </a:prstGeom>
        </p:spPr>
      </p:pic>
      <p:sp>
        <p:nvSpPr>
          <p:cNvPr id="17" name="Rectangle 16"/>
          <p:cNvSpPr/>
          <p:nvPr userDrawn="1"/>
        </p:nvSpPr>
        <p:spPr bwMode="gray">
          <a:xfrm>
            <a:off x="274638" y="2125663"/>
            <a:ext cx="6400800" cy="3657600"/>
          </a:xfrm>
          <a:prstGeom prst="rect">
            <a:avLst/>
          </a:prstGeom>
          <a:solidFill>
            <a:schemeClr val="accent4">
              <a:alpha val="9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3050" y="2123925"/>
            <a:ext cx="6402388" cy="1830538"/>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ltGray">
          <a:xfrm>
            <a:off x="273050" y="3957638"/>
            <a:ext cx="6402388" cy="1825625"/>
          </a:xfrm>
          <a:noFill/>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458332" y="480503"/>
            <a:ext cx="1552931" cy="332659"/>
          </a:xfrm>
          <a:prstGeom prst="rect">
            <a:avLst/>
          </a:prstGeom>
        </p:spPr>
      </p:pic>
    </p:spTree>
    <p:extLst>
      <p:ext uri="{BB962C8B-B14F-4D97-AF65-F5344CB8AC3E}">
        <p14:creationId xmlns:p14="http://schemas.microsoft.com/office/powerpoint/2010/main" val="414518137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gradFill>
          <a:gsLst>
            <a:gs pos="0">
              <a:schemeClr val="tx1"/>
            </a:gs>
            <a:gs pos="50000">
              <a:srgbClr val="0070C0"/>
            </a:gs>
            <a:gs pos="100000">
              <a:srgbClr val="7030A0"/>
            </a:gs>
          </a:gsLst>
          <a:lin ang="2700000" scaled="0"/>
        </a:gra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75383609"/>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No Camera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lgn="ctr">
              <a:defRPr baseline="0"/>
            </a:lvl1pPr>
          </a:lstStyle>
          <a:p>
            <a:r>
              <a:rPr lang="en-US" dirty="0"/>
              <a:t>Please Be Courteous!</a:t>
            </a:r>
          </a:p>
        </p:txBody>
      </p:sp>
      <p:pic>
        <p:nvPicPr>
          <p:cNvPr id="5" name="Picture 5" descr="C:\Users\monical\Desktop\ADMIN\DVD_ART34\Artwork_Imagery\Icons - Illustrations\_WINDOWS VISTA ICONS\Cell mobile smart phone smartphone.png"/>
          <p:cNvPicPr>
            <a:picLocks noChangeAspect="1" noChangeArrowheads="1"/>
          </p:cNvPicPr>
          <p:nvPr userDrawn="1"/>
        </p:nvPicPr>
        <p:blipFill>
          <a:blip r:embed="rId2"/>
          <a:stretch>
            <a:fillRect/>
          </a:stretch>
        </p:blipFill>
        <p:spPr bwMode="auto">
          <a:xfrm>
            <a:off x="4767316" y="1981278"/>
            <a:ext cx="2436152" cy="1826853"/>
          </a:xfrm>
          <a:prstGeom prst="rect">
            <a:avLst/>
          </a:prstGeom>
          <a:noFill/>
          <a:ln>
            <a:noFill/>
          </a:ln>
        </p:spPr>
      </p:pic>
      <p:pic>
        <p:nvPicPr>
          <p:cNvPr id="10" name="Picture 9" descr="C:\Users\monical\Desktop\ADMIN\DVD_ART34\Artwork_Imagery\Icons - Illustrations\_WINDOWS SERVER ICONS\Symbols\X don't no not okay approved bad.png"/>
          <p:cNvPicPr>
            <a:picLocks noChangeAspect="1" noChangeArrowheads="1"/>
          </p:cNvPicPr>
          <p:nvPr userDrawn="1"/>
        </p:nvPicPr>
        <p:blipFill>
          <a:blip r:embed="rId3"/>
          <a:stretch>
            <a:fillRect/>
          </a:stretch>
        </p:blipFill>
        <p:spPr bwMode="auto">
          <a:xfrm>
            <a:off x="5434495" y="2401598"/>
            <a:ext cx="1285474" cy="868927"/>
          </a:xfrm>
          <a:prstGeom prst="rect">
            <a:avLst/>
          </a:prstGeom>
          <a:noFill/>
          <a:ln>
            <a:noFill/>
          </a:ln>
        </p:spPr>
      </p:pic>
      <p:sp>
        <p:nvSpPr>
          <p:cNvPr id="12" name="Rectangle 1"/>
          <p:cNvSpPr>
            <a:spLocks noChangeArrowheads="1"/>
          </p:cNvSpPr>
          <p:nvPr userDrawn="1"/>
        </p:nvSpPr>
        <p:spPr bwMode="auto">
          <a:xfrm>
            <a:off x="996148" y="5051230"/>
            <a:ext cx="10444180" cy="1476994"/>
          </a:xfrm>
          <a:prstGeom prst="rect">
            <a:avLst/>
          </a:prstGeom>
          <a:noFill/>
          <a:ln w="9525">
            <a:noFill/>
            <a:miter lim="800000"/>
            <a:headEnd/>
            <a:tailEnd/>
          </a:ln>
          <a:effectLst/>
        </p:spPr>
        <p:txBody>
          <a:bodyPr vert="horz" wrap="none" lIns="93260" tIns="46630" rIns="93260" bIns="46630" numCol="1" anchor="ctr" anchorCtr="0" compatLnSpc="1">
            <a:prstTxWarp prst="textNoShape">
              <a:avLst/>
            </a:prstTxWarp>
            <a:noAutofit/>
          </a:bodyPr>
          <a:lstStyle/>
          <a:p>
            <a:pPr algn="ctr" defTabSz="932597" fontAlgn="base">
              <a:lnSpc>
                <a:spcPct val="150000"/>
              </a:lnSpc>
              <a:spcBef>
                <a:spcPct val="0"/>
              </a:spcBef>
              <a:spcAft>
                <a:spcPct val="0"/>
              </a:spcAft>
            </a:pPr>
            <a:r>
              <a:rPr lang="en-US" sz="1836" i="1" dirty="0">
                <a:gradFill>
                  <a:gsLst>
                    <a:gs pos="0">
                      <a:srgbClr val="FFFFFF"/>
                    </a:gs>
                    <a:gs pos="50000">
                      <a:srgbClr val="FFFFFF"/>
                    </a:gs>
                  </a:gsLst>
                  <a:lin ang="5400000" scaled="0"/>
                </a:gradFill>
                <a:ea typeface="Calibri" pitchFamily="34" charset="0"/>
                <a:cs typeface="Arial" pitchFamily="34" charset="0"/>
              </a:rPr>
              <a:t>Please be courteous to your fellow attendees</a:t>
            </a:r>
          </a:p>
          <a:p>
            <a:pPr algn="ctr" defTabSz="932597" fontAlgn="base">
              <a:lnSpc>
                <a:spcPct val="150000"/>
              </a:lnSpc>
              <a:spcBef>
                <a:spcPct val="0"/>
              </a:spcBef>
              <a:spcAft>
                <a:spcPct val="0"/>
              </a:spcAft>
            </a:pPr>
            <a:r>
              <a:rPr lang="en-US" sz="1836" i="1" dirty="0">
                <a:gradFill>
                  <a:gsLst>
                    <a:gs pos="0">
                      <a:srgbClr val="FFFFFF"/>
                    </a:gs>
                    <a:gs pos="50000">
                      <a:srgbClr val="FFFFFF"/>
                    </a:gs>
                  </a:gsLst>
                  <a:lin ang="5400000" scaled="0"/>
                </a:gradFill>
                <a:ea typeface="Calibri" pitchFamily="34" charset="0"/>
                <a:cs typeface="Arial" pitchFamily="34" charset="0"/>
              </a:rPr>
              <a:t>and</a:t>
            </a:r>
          </a:p>
          <a:p>
            <a:pPr algn="ctr" defTabSz="932597" fontAlgn="base">
              <a:lnSpc>
                <a:spcPct val="150000"/>
              </a:lnSpc>
              <a:spcBef>
                <a:spcPct val="0"/>
              </a:spcBef>
              <a:spcAft>
                <a:spcPct val="0"/>
              </a:spcAft>
            </a:pPr>
            <a:r>
              <a:rPr lang="en-US" sz="1836" i="1" dirty="0">
                <a:gradFill>
                  <a:gsLst>
                    <a:gs pos="0">
                      <a:srgbClr val="FFFFFF"/>
                    </a:gs>
                    <a:gs pos="50000">
                      <a:srgbClr val="FFFFFF"/>
                    </a:gs>
                  </a:gsLst>
                  <a:lin ang="5400000" scaled="0"/>
                </a:gradFill>
                <a:ea typeface="Calibri" pitchFamily="34" charset="0"/>
                <a:cs typeface="Arial" pitchFamily="34" charset="0"/>
              </a:rPr>
              <a:t>set your phones to vibrate or silent mode!</a:t>
            </a:r>
            <a:r>
              <a:rPr lang="en-US" sz="1836" i="1" dirty="0">
                <a:gradFill>
                  <a:gsLst>
                    <a:gs pos="0">
                      <a:srgbClr val="FFE784"/>
                    </a:gs>
                    <a:gs pos="50000">
                      <a:srgbClr val="FFE784"/>
                    </a:gs>
                  </a:gsLst>
                  <a:lin ang="5400000" scaled="0"/>
                </a:gradFill>
                <a:ea typeface="Calibri" pitchFamily="34" charset="0"/>
                <a:cs typeface="Arial" pitchFamily="34" charset="0"/>
              </a:rPr>
              <a:t> </a:t>
            </a:r>
            <a:br>
              <a:rPr lang="en-US" sz="1836" i="1" dirty="0">
                <a:gradFill>
                  <a:gsLst>
                    <a:gs pos="0">
                      <a:srgbClr val="FFE784"/>
                    </a:gs>
                    <a:gs pos="50000">
                      <a:srgbClr val="FFE784"/>
                    </a:gs>
                  </a:gsLst>
                  <a:lin ang="5400000" scaled="0"/>
                </a:gradFill>
                <a:ea typeface="Calibri" pitchFamily="34" charset="0"/>
                <a:cs typeface="Arial" pitchFamily="34" charset="0"/>
              </a:rPr>
            </a:br>
            <a:endParaRPr lang="en-US" sz="1836" i="1" u="sng" dirty="0">
              <a:gradFill>
                <a:gsLst>
                  <a:gs pos="0">
                    <a:srgbClr val="FFE784"/>
                  </a:gs>
                  <a:gs pos="50000">
                    <a:srgbClr val="FFE784"/>
                  </a:gs>
                </a:gsLst>
                <a:lin ang="5400000" scaled="0"/>
              </a:gradFill>
              <a:ea typeface="Calibri" pitchFamily="34" charset="0"/>
              <a:cs typeface="Arial" pitchFamily="34" charset="0"/>
            </a:endParaRPr>
          </a:p>
        </p:txBody>
      </p:sp>
    </p:spTree>
    <p:extLst>
      <p:ext uri="{BB962C8B-B14F-4D97-AF65-F5344CB8AC3E}">
        <p14:creationId xmlns:p14="http://schemas.microsoft.com/office/powerpoint/2010/main" val="8148949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0" fill="hold" nodeType="withEffect">
                                  <p:stCondLst>
                                    <p:cond delay="100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animEffect transition="in" filter="fade">
                                      <p:cBhvr>
                                        <p:cTn id="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cSld name="3_Title and Content">
    <p:bg bwMode="black">
      <p:bgPr>
        <a:gradFill>
          <a:gsLst>
            <a:gs pos="0">
              <a:schemeClr val="tx1"/>
            </a:gs>
            <a:gs pos="50000">
              <a:srgbClr val="0070C0"/>
            </a:gs>
            <a:gs pos="100000">
              <a:srgbClr val="7030A0"/>
            </a:gs>
          </a:gsLst>
          <a:lin ang="27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endParaRPr lang="en-US" dirty="0"/>
          </a:p>
        </p:txBody>
      </p:sp>
      <p:sp>
        <p:nvSpPr>
          <p:cNvPr id="6" name="Text Placeholder 5"/>
          <p:cNvSpPr>
            <a:spLocks noGrp="1"/>
          </p:cNvSpPr>
          <p:nvPr>
            <p:ph type="body" sz="quarter" idx="10"/>
          </p:nvPr>
        </p:nvSpPr>
        <p:spPr bwMode="white">
          <a:xfrm>
            <a:off x="518187" y="1476622"/>
            <a:ext cx="11400102" cy="2040559"/>
          </a:xfrm>
        </p:spPr>
        <p:txBody>
          <a:bodyPr/>
          <a:lstStyle>
            <a:lvl1pPr>
              <a:buClr>
                <a:schemeClr val="tx1"/>
              </a:buClr>
              <a:buSzPct val="70000"/>
              <a:buFont typeface="Wingdings" pitchFamily="2" charset="2"/>
              <a:buChar char="l"/>
              <a:defRPr/>
            </a:lvl1pPr>
            <a:lvl2pPr>
              <a:buClr>
                <a:schemeClr val="tx1"/>
              </a:buClr>
              <a:buSzPct val="70000"/>
              <a:buFont typeface="Wingdings" pitchFamily="2" charset="2"/>
              <a:buChar char="l"/>
              <a:defRPr/>
            </a:lvl2pPr>
            <a:lvl3pPr>
              <a:buClr>
                <a:schemeClr val="tx1"/>
              </a:buClr>
              <a:buSzPct val="70000"/>
              <a:buFont typeface="Wingdings" pitchFamily="2" charset="2"/>
              <a:buChar char="l"/>
              <a:defRPr/>
            </a:lvl3pPr>
            <a:lvl4pPr>
              <a:buClr>
                <a:schemeClr val="tx1"/>
              </a:buClr>
              <a:buSzPct val="70000"/>
              <a:buFont typeface="Wingdings" pitchFamily="2" charset="2"/>
              <a:buChar char="l"/>
              <a:defRPr/>
            </a:lvl4pPr>
            <a:lvl5pPr>
              <a:buClr>
                <a:schemeClr val="tx1"/>
              </a:buClr>
              <a:buSzPct val="70000"/>
              <a:buFont typeface="Wingdings" pitchFamily="2" charset="2"/>
              <a:buChar char="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6"/>
          <p:cNvSpPr>
            <a:spLocks noGrp="1"/>
          </p:cNvSpPr>
          <p:nvPr>
            <p:ph type="body" sz="quarter" idx="11"/>
          </p:nvPr>
        </p:nvSpPr>
        <p:spPr>
          <a:xfrm>
            <a:off x="2" y="6363077"/>
            <a:ext cx="12436476" cy="631450"/>
          </a:xfrm>
          <a:solidFill>
            <a:srgbClr val="FFFF99"/>
          </a:solidFill>
        </p:spPr>
        <p:txBody>
          <a:bodyPr wrap="square" lIns="152394" tIns="76197" rIns="152394" bIns="76197" anchor="b" anchorCtr="0">
            <a:noAutofit/>
          </a:bodyPr>
          <a:lstStyle>
            <a:lvl1pPr algn="r">
              <a:buFont typeface="Arial" pitchFamily="34" charset="0"/>
              <a:buNone/>
              <a:defRPr>
                <a:solidFill>
                  <a:srgbClr val="000000"/>
                </a:solidFill>
                <a:effectLst/>
                <a:latin typeface="Segoe Semibold" pitchFamily="34" charset="0"/>
              </a:defRPr>
            </a:lvl1pPr>
          </a:lstStyle>
          <a:p>
            <a:pPr lvl="0"/>
            <a:r>
              <a:rPr lang="en-US"/>
              <a:t>Click to edit Master text styles</a:t>
            </a:r>
          </a:p>
        </p:txBody>
      </p:sp>
    </p:spTree>
    <p:extLst>
      <p:ext uri="{BB962C8B-B14F-4D97-AF65-F5344CB8AC3E}">
        <p14:creationId xmlns:p14="http://schemas.microsoft.com/office/powerpoint/2010/main" val="3916608818"/>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982396" y="1942924"/>
            <a:ext cx="10935894" cy="2040559"/>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80814456"/>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Slide">
    <p:bg>
      <p:bgPr>
        <a:gradFill>
          <a:gsLst>
            <a:gs pos="0">
              <a:schemeClr val="tx1"/>
            </a:gs>
            <a:gs pos="50000">
              <a:srgbClr val="0070C0"/>
            </a:gs>
            <a:gs pos="100000">
              <a:srgbClr val="7030A0"/>
            </a:gs>
          </a:gsLst>
          <a:lin ang="2700000" scaled="0"/>
        </a:gra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140010" y="4431486"/>
            <a:ext cx="10447937" cy="470856"/>
          </a:xfrm>
        </p:spPr>
        <p:txBody>
          <a:bodyPr>
            <a:noAutofit/>
          </a:bodyPr>
          <a:lstStyle>
            <a:lvl1pPr marL="0" indent="0" algn="l">
              <a:lnSpc>
                <a:spcPct val="90000"/>
              </a:lnSpc>
              <a:spcBef>
                <a:spcPts val="0"/>
              </a:spcBef>
              <a:buNone/>
              <a:defRPr>
                <a:gradFill>
                  <a:gsLst>
                    <a:gs pos="0">
                      <a:schemeClr val="accent1">
                        <a:lumMod val="40000"/>
                        <a:lumOff val="60000"/>
                      </a:schemeClr>
                    </a:gs>
                    <a:gs pos="86000">
                      <a:schemeClr val="accent1">
                        <a:lumMod val="40000"/>
                        <a:lumOff val="60000"/>
                      </a:schemeClr>
                    </a:gs>
                  </a:gsLst>
                  <a:lin ang="5400000" scaled="0"/>
                </a:gradFill>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3531023678"/>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gradFill>
          <a:gsLst>
            <a:gs pos="0">
              <a:schemeClr val="tx1"/>
            </a:gs>
            <a:gs pos="50000">
              <a:srgbClr val="0070C0"/>
            </a:gs>
            <a:gs pos="100000">
              <a:srgbClr val="7030A0"/>
            </a:gs>
          </a:gsLst>
          <a:lin ang="2700000" scaled="0"/>
        </a:gra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140010" y="1942924"/>
            <a:ext cx="9579252" cy="1553823"/>
          </a:xfrm>
        </p:spPr>
        <p:txBody>
          <a:bodyPr anchor="t" anchorCtr="0">
            <a:noAutofit/>
          </a:bodyPr>
          <a:lstStyle>
            <a:lvl1pPr algn="l" defTabSz="932559" rtl="0" eaLnBrk="1" latinLnBrk="0" hangingPunct="1">
              <a:lnSpc>
                <a:spcPct val="90000"/>
              </a:lnSpc>
              <a:spcBef>
                <a:spcPct val="0"/>
              </a:spcBef>
              <a:buNone/>
              <a:defRPr lang="en-US" sz="5507" b="0" kern="1200" cap="none" spc="-153" dirty="0">
                <a:ln w="3175">
                  <a:noFill/>
                </a:ln>
                <a:gradFill flip="none" rotWithShape="1">
                  <a:gsLst>
                    <a:gs pos="0">
                      <a:schemeClr val="tx1"/>
                    </a:gs>
                    <a:gs pos="86000">
                      <a:schemeClr val="tx1"/>
                    </a:gs>
                  </a:gsLst>
                  <a:lin ang="5400000" scaled="0"/>
                  <a:tileRect/>
                </a:gradFill>
                <a:effectLst/>
                <a:latin typeface="+mj-lt"/>
                <a:ea typeface="+mn-ea"/>
                <a:cs typeface="Arial" charset="0"/>
              </a:defRPr>
            </a:lvl1pPr>
          </a:lstStyle>
          <a:p>
            <a:r>
              <a:rPr lang="en-US"/>
              <a:t>Click to edit Master title style</a:t>
            </a:r>
            <a:endParaRPr lang="en-US" dirty="0"/>
          </a:p>
        </p:txBody>
      </p:sp>
      <p:sp>
        <p:nvSpPr>
          <p:cNvPr id="3" name="Subtitle 2"/>
          <p:cNvSpPr>
            <a:spLocks noGrp="1"/>
          </p:cNvSpPr>
          <p:nvPr>
            <p:ph type="subTitle" idx="1"/>
          </p:nvPr>
        </p:nvSpPr>
        <p:spPr>
          <a:xfrm>
            <a:off x="1140010" y="4429866"/>
            <a:ext cx="4663678" cy="470856"/>
          </a:xfrm>
        </p:spPr>
        <p:txBody>
          <a:bodyPr>
            <a:noAutofit/>
          </a:bodyPr>
          <a:lstStyle>
            <a:lvl1pPr marL="0" indent="0" algn="l" defTabSz="932559" rtl="0" eaLnBrk="1" latinLnBrk="0" hangingPunct="1">
              <a:lnSpc>
                <a:spcPct val="90000"/>
              </a:lnSpc>
              <a:spcBef>
                <a:spcPts val="0"/>
              </a:spcBef>
              <a:buSzPct val="85000"/>
              <a:buFontTx/>
              <a:buNone/>
              <a:defRPr lang="en-US" sz="3264" kern="1200" dirty="0">
                <a:gradFill>
                  <a:gsLst>
                    <a:gs pos="0">
                      <a:schemeClr val="accent1">
                        <a:lumMod val="40000"/>
                        <a:lumOff val="60000"/>
                      </a:schemeClr>
                    </a:gs>
                    <a:gs pos="86000">
                      <a:schemeClr val="accent1">
                        <a:lumMod val="40000"/>
                        <a:lumOff val="60000"/>
                      </a:schemeClr>
                    </a:gs>
                  </a:gsLst>
                  <a:lin ang="5400000" scaled="0"/>
                </a:gradFill>
                <a:latin typeface="+mn-lt"/>
                <a:ea typeface="+mn-ea"/>
                <a:cs typeface="+mn-cs"/>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1459200" y="233151"/>
            <a:ext cx="10459089" cy="1412566"/>
          </a:xfr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1219" b="1" i="1" u="none" strike="noStrike" kern="1200" cap="none" spc="-655" normalizeH="0" baseline="0" noProof="0" dirty="0" smtClean="0">
                <a:ln w="11430"/>
                <a:gradFill>
                  <a:gsLst>
                    <a:gs pos="0">
                      <a:schemeClr val="tx1"/>
                    </a:gs>
                    <a:gs pos="88000">
                      <a:schemeClr val="tx1">
                        <a:alpha val="50000"/>
                      </a:schemeClr>
                    </a:gs>
                  </a:gsLst>
                  <a:lin ang="5400000"/>
                </a:gradFill>
                <a:effectLst/>
                <a:uLnTx/>
                <a:uFillTx/>
                <a:latin typeface="Segoe UI" pitchFamily="34" charset="0"/>
                <a:ea typeface="+mn-ea"/>
                <a:cs typeface="+mn-cs"/>
              </a:defRPr>
            </a:lvl1pPr>
          </a:lstStyle>
          <a:p>
            <a:pPr marL="0" lvl="0" indent="0" algn="r" defTabSz="932559" rtl="0" eaLnBrk="1" latinLnBrk="0" hangingPunct="1">
              <a:lnSpc>
                <a:spcPct val="90000"/>
              </a:lnSpc>
              <a:spcBef>
                <a:spcPct val="20000"/>
              </a:spcBef>
              <a:buSzPct val="85000"/>
              <a:buFont typeface="Arial" pitchFamily="34" charset="0"/>
              <a:buNone/>
            </a:pPr>
            <a:r>
              <a:rPr lang="en-US" dirty="0"/>
              <a:t>click to…</a:t>
            </a:r>
          </a:p>
        </p:txBody>
      </p:sp>
    </p:spTree>
    <p:extLst>
      <p:ext uri="{BB962C8B-B14F-4D97-AF65-F5344CB8AC3E}">
        <p14:creationId xmlns:p14="http://schemas.microsoft.com/office/powerpoint/2010/main" val="2944995697"/>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8187" y="233151"/>
            <a:ext cx="11400102" cy="679651"/>
          </a:xfrm>
        </p:spPr>
        <p:txBody>
          <a:bodyPr/>
          <a:lstStyle/>
          <a:p>
            <a:r>
              <a:rPr lang="en-US"/>
              <a:t>Click to edit Master title style</a:t>
            </a:r>
            <a:endParaRPr lang="en-US" dirty="0"/>
          </a:p>
        </p:txBody>
      </p:sp>
      <p:sp>
        <p:nvSpPr>
          <p:cNvPr id="5" name="Text Placeholder 4"/>
          <p:cNvSpPr>
            <a:spLocks noGrp="1"/>
          </p:cNvSpPr>
          <p:nvPr>
            <p:ph type="body" sz="quarter" idx="10"/>
          </p:nvPr>
        </p:nvSpPr>
        <p:spPr>
          <a:xfrm>
            <a:off x="518187" y="1476622"/>
            <a:ext cx="11400102" cy="204055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98034996"/>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518187" y="1476622"/>
            <a:ext cx="11400102" cy="2040559"/>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4" name="Picture 3" descr="MSconfidential.png"/>
          <p:cNvPicPr>
            <a:picLocks noChangeAspect="1"/>
          </p:cNvPicPr>
          <p:nvPr userDrawn="1"/>
        </p:nvPicPr>
        <p:blipFill>
          <a:blip r:embed="rId2"/>
          <a:stretch>
            <a:fillRect/>
          </a:stretch>
        </p:blipFill>
        <p:spPr bwMode="invGray">
          <a:xfrm>
            <a:off x="4829500" y="6605940"/>
            <a:ext cx="2777478" cy="310868"/>
          </a:xfrm>
          <a:prstGeom prst="rect">
            <a:avLst/>
          </a:prstGeom>
        </p:spPr>
      </p:pic>
    </p:spTree>
    <p:extLst>
      <p:ext uri="{BB962C8B-B14F-4D97-AF65-F5344CB8AC3E}">
        <p14:creationId xmlns:p14="http://schemas.microsoft.com/office/powerpoint/2010/main" val="907268551"/>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18186" y="1476622"/>
            <a:ext cx="5596414" cy="1776705"/>
          </a:xfrm>
        </p:spPr>
        <p:txBody>
          <a:bodyPr/>
          <a:lstStyle>
            <a:lvl1pPr marL="346742" indent="-346742">
              <a:lnSpc>
                <a:spcPct val="90000"/>
              </a:lnSpc>
              <a:defRPr sz="2856"/>
            </a:lvl1pPr>
            <a:lvl2pPr marL="686737" indent="-331900">
              <a:lnSpc>
                <a:spcPct val="90000"/>
              </a:lnSpc>
              <a:defRPr sz="2448"/>
            </a:lvl2pPr>
            <a:lvl3pPr marL="972765" indent="-294123">
              <a:lnSpc>
                <a:spcPct val="90000"/>
              </a:lnSpc>
              <a:defRPr sz="2040"/>
            </a:lvl3pPr>
            <a:lvl4pPr marL="1252048" indent="-279282">
              <a:lnSpc>
                <a:spcPct val="90000"/>
              </a:lnSpc>
              <a:defRPr sz="1836"/>
            </a:lvl4pPr>
            <a:lvl5pPr marL="1546170" indent="-286028">
              <a:lnSpc>
                <a:spcPct val="90000"/>
              </a:lnSpc>
              <a:defRPr sz="1836"/>
            </a:lvl5pPr>
            <a:lvl6pPr>
              <a:defRPr sz="1836"/>
            </a:lvl6pPr>
            <a:lvl7pPr>
              <a:defRPr sz="1836"/>
            </a:lvl7pPr>
            <a:lvl8pPr>
              <a:defRPr sz="1836"/>
            </a:lvl8pPr>
            <a:lvl9pPr>
              <a:defRPr sz="1836"/>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21875" y="1476622"/>
            <a:ext cx="5596414" cy="1776705"/>
          </a:xfrm>
        </p:spPr>
        <p:txBody>
          <a:bodyPr/>
          <a:lstStyle>
            <a:lvl1pPr marL="354837" indent="-354837">
              <a:lnSpc>
                <a:spcPct val="90000"/>
              </a:lnSpc>
              <a:defRPr sz="2856"/>
            </a:lvl1pPr>
            <a:lvl2pPr marL="686737" indent="-346742">
              <a:lnSpc>
                <a:spcPct val="90000"/>
              </a:lnSpc>
              <a:defRPr sz="2448"/>
            </a:lvl2pPr>
            <a:lvl3pPr marL="980860" indent="-308964">
              <a:lnSpc>
                <a:spcPct val="90000"/>
              </a:lnSpc>
              <a:defRPr sz="2040"/>
            </a:lvl3pPr>
            <a:lvl4pPr marL="1252048" indent="-271187">
              <a:lnSpc>
                <a:spcPct val="90000"/>
              </a:lnSpc>
              <a:defRPr sz="1836"/>
            </a:lvl4pPr>
            <a:lvl5pPr marL="1546170" indent="-279282">
              <a:lnSpc>
                <a:spcPct val="90000"/>
              </a:lnSpc>
              <a:defRPr sz="1836"/>
            </a:lvl5pPr>
            <a:lvl6pPr>
              <a:defRPr sz="1836"/>
            </a:lvl6pPr>
            <a:lvl7pPr>
              <a:defRPr sz="1836"/>
            </a:lvl7pPr>
            <a:lvl8pPr>
              <a:defRPr sz="1836"/>
            </a:lvl8pPr>
            <a:lvl9pPr>
              <a:defRPr sz="1836"/>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11040768"/>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518186" y="1829732"/>
            <a:ext cx="5596414" cy="353174"/>
          </a:xfrm>
        </p:spPr>
        <p:txBody>
          <a:bodyPr anchor="b"/>
          <a:lstStyle>
            <a:lvl1pPr marL="0" indent="0">
              <a:lnSpc>
                <a:spcPct val="90000"/>
              </a:lnSpc>
              <a:spcBef>
                <a:spcPts val="0"/>
              </a:spcBef>
              <a:buNone/>
              <a:defRPr sz="2550" b="1"/>
            </a:lvl1pPr>
            <a:lvl2pPr marL="466280" indent="0">
              <a:buNone/>
              <a:defRPr sz="2040" b="1"/>
            </a:lvl2pPr>
            <a:lvl3pPr marL="932559" indent="0">
              <a:buNone/>
              <a:defRPr sz="1836" b="1"/>
            </a:lvl3pPr>
            <a:lvl4pPr marL="1398839" indent="0">
              <a:buNone/>
              <a:defRPr sz="1632" b="1"/>
            </a:lvl4pPr>
            <a:lvl5pPr marL="1865119" indent="0">
              <a:buNone/>
              <a:defRPr sz="1632" b="1"/>
            </a:lvl5pPr>
            <a:lvl6pPr marL="2331399" indent="0">
              <a:buNone/>
              <a:defRPr sz="1632" b="1"/>
            </a:lvl6pPr>
            <a:lvl7pPr marL="2797677" indent="0">
              <a:buNone/>
              <a:defRPr sz="1632" b="1"/>
            </a:lvl7pPr>
            <a:lvl8pPr marL="3263957" indent="0">
              <a:buNone/>
              <a:defRPr sz="1632" b="1"/>
            </a:lvl8pPr>
            <a:lvl9pPr marL="3730237" indent="0">
              <a:buNone/>
              <a:defRPr sz="1632" b="1"/>
            </a:lvl9pPr>
          </a:lstStyle>
          <a:p>
            <a:pPr lvl="0"/>
            <a:r>
              <a:rPr lang="en-US"/>
              <a:t>Click to edit Master text styles</a:t>
            </a:r>
          </a:p>
        </p:txBody>
      </p:sp>
      <p:sp>
        <p:nvSpPr>
          <p:cNvPr id="4" name="Content Placeholder 3"/>
          <p:cNvSpPr>
            <a:spLocks noGrp="1"/>
          </p:cNvSpPr>
          <p:nvPr>
            <p:ph sz="half" idx="2"/>
          </p:nvPr>
        </p:nvSpPr>
        <p:spPr>
          <a:xfrm>
            <a:off x="518185" y="2317898"/>
            <a:ext cx="5596414" cy="1567949"/>
          </a:xfrm>
        </p:spPr>
        <p:txBody>
          <a:bodyPr/>
          <a:lstStyle>
            <a:lvl1pPr marL="287377" indent="-287377">
              <a:defRPr sz="2346"/>
            </a:lvl1pPr>
            <a:lvl2pPr marL="573406" indent="-271187">
              <a:defRPr sz="2040"/>
            </a:lvl2pPr>
            <a:lvl3pPr marL="829752" indent="-248251">
              <a:defRPr sz="1836"/>
            </a:lvl3pPr>
            <a:lvl4pPr marL="1071256" indent="-233410">
              <a:defRPr sz="1734"/>
            </a:lvl4pPr>
            <a:lvl5pPr marL="1304666" indent="-210474">
              <a:defRPr sz="1734"/>
            </a:lvl5pPr>
            <a:lvl6pPr>
              <a:defRPr sz="1632"/>
            </a:lvl6pPr>
            <a:lvl7pPr>
              <a:defRPr sz="1632"/>
            </a:lvl7pPr>
            <a:lvl8pPr>
              <a:defRPr sz="1632"/>
            </a:lvl8pPr>
            <a:lvl9pPr>
              <a:defRPr sz="1632"/>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18857" y="1829732"/>
            <a:ext cx="5599432" cy="353174"/>
          </a:xfrm>
        </p:spPr>
        <p:txBody>
          <a:bodyPr anchor="b"/>
          <a:lstStyle>
            <a:lvl1pPr marL="0" indent="0">
              <a:lnSpc>
                <a:spcPct val="90000"/>
              </a:lnSpc>
              <a:spcBef>
                <a:spcPts val="0"/>
              </a:spcBef>
              <a:buNone/>
              <a:defRPr sz="2550" b="1"/>
            </a:lvl1pPr>
            <a:lvl2pPr marL="466280" indent="0">
              <a:buNone/>
              <a:defRPr sz="2040" b="1"/>
            </a:lvl2pPr>
            <a:lvl3pPr marL="932559" indent="0">
              <a:buNone/>
              <a:defRPr sz="1836" b="1"/>
            </a:lvl3pPr>
            <a:lvl4pPr marL="1398839" indent="0">
              <a:buNone/>
              <a:defRPr sz="1632" b="1"/>
            </a:lvl4pPr>
            <a:lvl5pPr marL="1865119" indent="0">
              <a:buNone/>
              <a:defRPr sz="1632" b="1"/>
            </a:lvl5pPr>
            <a:lvl6pPr marL="2331399" indent="0">
              <a:buNone/>
              <a:defRPr sz="1632" b="1"/>
            </a:lvl6pPr>
            <a:lvl7pPr marL="2797677" indent="0">
              <a:buNone/>
              <a:defRPr sz="1632" b="1"/>
            </a:lvl7pPr>
            <a:lvl8pPr marL="3263957" indent="0">
              <a:buNone/>
              <a:defRPr sz="1632" b="1"/>
            </a:lvl8pPr>
            <a:lvl9pPr marL="3730237" indent="0">
              <a:buNone/>
              <a:defRPr sz="1632" b="1"/>
            </a:lvl9pPr>
          </a:lstStyle>
          <a:p>
            <a:pPr lvl="0"/>
            <a:r>
              <a:rPr lang="en-US"/>
              <a:t>Click to edit Master text styles</a:t>
            </a:r>
          </a:p>
        </p:txBody>
      </p:sp>
      <p:sp>
        <p:nvSpPr>
          <p:cNvPr id="6" name="Content Placeholder 5"/>
          <p:cNvSpPr>
            <a:spLocks noGrp="1"/>
          </p:cNvSpPr>
          <p:nvPr>
            <p:ph sz="quarter" idx="4"/>
          </p:nvPr>
        </p:nvSpPr>
        <p:spPr>
          <a:xfrm>
            <a:off x="6317558" y="2317898"/>
            <a:ext cx="5600731" cy="1567949"/>
          </a:xfrm>
        </p:spPr>
        <p:txBody>
          <a:bodyPr/>
          <a:lstStyle>
            <a:lvl1pPr marL="302218" indent="-302218">
              <a:defRPr sz="2346"/>
            </a:lvl1pPr>
            <a:lvl2pPr marL="581501" indent="-279282">
              <a:defRPr sz="2040"/>
            </a:lvl2pPr>
            <a:lvl3pPr marL="837847" indent="-249600">
              <a:defRPr sz="1836"/>
            </a:lvl3pPr>
            <a:lvl4pPr marL="1071256" indent="-241505">
              <a:defRPr sz="1734"/>
            </a:lvl4pPr>
            <a:lvl5pPr marL="1304666" indent="-225315">
              <a:defRPr sz="1734"/>
            </a:lvl5pPr>
            <a:lvl6pPr>
              <a:defRPr sz="1632"/>
            </a:lvl6pPr>
            <a:lvl7pPr>
              <a:defRPr sz="1632"/>
            </a:lvl7pPr>
            <a:lvl8pPr>
              <a:defRPr sz="1632"/>
            </a:lvl8pPr>
            <a:lvl9pPr>
              <a:defRPr sz="1632"/>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19911705"/>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b="-1"/>
          <a:stretch/>
        </p:blipFill>
        <p:spPr bwMode="gray">
          <a:xfrm flipH="1">
            <a:off x="0" y="0"/>
            <a:ext cx="12436476" cy="6994525"/>
          </a:xfrm>
          <a:prstGeom prst="rect">
            <a:avLst/>
          </a:prstGeom>
        </p:spPr>
      </p:pic>
      <p:sp>
        <p:nvSpPr>
          <p:cNvPr id="17" name="Rectangle 16"/>
          <p:cNvSpPr/>
          <p:nvPr userDrawn="1"/>
        </p:nvSpPr>
        <p:spPr bwMode="gray">
          <a:xfrm>
            <a:off x="274638" y="2125663"/>
            <a:ext cx="7315200" cy="3657600"/>
          </a:xfrm>
          <a:prstGeom prst="rect">
            <a:avLst/>
          </a:pr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3050" y="2123925"/>
            <a:ext cx="7316788" cy="1830538"/>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dirty="0"/>
              <a:t>Presentation title</a:t>
            </a:r>
          </a:p>
        </p:txBody>
      </p:sp>
      <p:sp>
        <p:nvSpPr>
          <p:cNvPr id="3" name="Text Placeholder 2"/>
          <p:cNvSpPr>
            <a:spLocks noGrp="1"/>
          </p:cNvSpPr>
          <p:nvPr>
            <p:ph type="body" sz="quarter" idx="14"/>
          </p:nvPr>
        </p:nvSpPr>
        <p:spPr bwMode="ltGray">
          <a:xfrm>
            <a:off x="273050" y="3957638"/>
            <a:ext cx="7316788" cy="1825625"/>
          </a:xfrm>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a:t>Click to edit Master text styles</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458334" y="480503"/>
            <a:ext cx="1552926" cy="332659"/>
          </a:xfrm>
          <a:prstGeom prst="rect">
            <a:avLst/>
          </a:prstGeom>
        </p:spPr>
      </p:pic>
    </p:spTree>
    <p:extLst>
      <p:ext uri="{BB962C8B-B14F-4D97-AF65-F5344CB8AC3E}">
        <p14:creationId xmlns:p14="http://schemas.microsoft.com/office/powerpoint/2010/main" val="59467565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765875534"/>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2528541"/>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gradFill>
          <a:gsLst>
            <a:gs pos="0">
              <a:schemeClr val="tx1"/>
            </a:gs>
            <a:gs pos="50000">
              <a:srgbClr val="0070C0"/>
            </a:gs>
            <a:gs pos="100000">
              <a:srgbClr val="7030A0"/>
            </a:gs>
          </a:gsLst>
          <a:lin ang="2700000" scaled="0"/>
        </a:gra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37589999"/>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No Camera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lgn="ctr">
              <a:defRPr baseline="0"/>
            </a:lvl1pPr>
          </a:lstStyle>
          <a:p>
            <a:r>
              <a:rPr lang="en-US" dirty="0"/>
              <a:t>Please Be Courteous!</a:t>
            </a:r>
          </a:p>
        </p:txBody>
      </p:sp>
      <p:pic>
        <p:nvPicPr>
          <p:cNvPr id="5" name="Picture 5" descr="C:\Users\monical\Desktop\ADMIN\DVD_ART34\Artwork_Imagery\Icons - Illustrations\_WINDOWS VISTA ICONS\Cell mobile smart phone smartphone.png"/>
          <p:cNvPicPr>
            <a:picLocks noChangeAspect="1" noChangeArrowheads="1"/>
          </p:cNvPicPr>
          <p:nvPr userDrawn="1"/>
        </p:nvPicPr>
        <p:blipFill>
          <a:blip r:embed="rId2"/>
          <a:stretch>
            <a:fillRect/>
          </a:stretch>
        </p:blipFill>
        <p:spPr bwMode="auto">
          <a:xfrm>
            <a:off x="4767316" y="1981278"/>
            <a:ext cx="2436152" cy="1826853"/>
          </a:xfrm>
          <a:prstGeom prst="rect">
            <a:avLst/>
          </a:prstGeom>
          <a:noFill/>
          <a:ln>
            <a:noFill/>
          </a:ln>
        </p:spPr>
      </p:pic>
      <p:pic>
        <p:nvPicPr>
          <p:cNvPr id="10" name="Picture 9" descr="C:\Users\monical\Desktop\ADMIN\DVD_ART34\Artwork_Imagery\Icons - Illustrations\_WINDOWS SERVER ICONS\Symbols\X don't no not okay approved bad.png"/>
          <p:cNvPicPr>
            <a:picLocks noChangeAspect="1" noChangeArrowheads="1"/>
          </p:cNvPicPr>
          <p:nvPr userDrawn="1"/>
        </p:nvPicPr>
        <p:blipFill>
          <a:blip r:embed="rId3"/>
          <a:stretch>
            <a:fillRect/>
          </a:stretch>
        </p:blipFill>
        <p:spPr bwMode="auto">
          <a:xfrm>
            <a:off x="5434495" y="2401598"/>
            <a:ext cx="1285474" cy="868927"/>
          </a:xfrm>
          <a:prstGeom prst="rect">
            <a:avLst/>
          </a:prstGeom>
          <a:noFill/>
          <a:ln>
            <a:noFill/>
          </a:ln>
        </p:spPr>
      </p:pic>
      <p:sp>
        <p:nvSpPr>
          <p:cNvPr id="12" name="Rectangle 1"/>
          <p:cNvSpPr>
            <a:spLocks noChangeArrowheads="1"/>
          </p:cNvSpPr>
          <p:nvPr userDrawn="1"/>
        </p:nvSpPr>
        <p:spPr bwMode="auto">
          <a:xfrm>
            <a:off x="996148" y="5051230"/>
            <a:ext cx="10444180" cy="1476994"/>
          </a:xfrm>
          <a:prstGeom prst="rect">
            <a:avLst/>
          </a:prstGeom>
          <a:noFill/>
          <a:ln w="9525">
            <a:noFill/>
            <a:miter lim="800000"/>
            <a:headEnd/>
            <a:tailEnd/>
          </a:ln>
          <a:effectLst/>
        </p:spPr>
        <p:txBody>
          <a:bodyPr vert="horz" wrap="none" lIns="93260" tIns="46630" rIns="93260" bIns="46630" numCol="1" anchor="ctr" anchorCtr="0" compatLnSpc="1">
            <a:prstTxWarp prst="textNoShape">
              <a:avLst/>
            </a:prstTxWarp>
            <a:noAutofit/>
          </a:bodyPr>
          <a:lstStyle/>
          <a:p>
            <a:pPr algn="ctr" defTabSz="932597" fontAlgn="base">
              <a:lnSpc>
                <a:spcPct val="150000"/>
              </a:lnSpc>
              <a:spcBef>
                <a:spcPct val="0"/>
              </a:spcBef>
              <a:spcAft>
                <a:spcPct val="0"/>
              </a:spcAft>
            </a:pPr>
            <a:r>
              <a:rPr lang="en-US" sz="1836" i="1" dirty="0">
                <a:gradFill>
                  <a:gsLst>
                    <a:gs pos="0">
                      <a:srgbClr val="FFFFFF"/>
                    </a:gs>
                    <a:gs pos="50000">
                      <a:srgbClr val="FFFFFF"/>
                    </a:gs>
                  </a:gsLst>
                  <a:lin ang="5400000" scaled="0"/>
                </a:gradFill>
                <a:ea typeface="Calibri" pitchFamily="34" charset="0"/>
                <a:cs typeface="Arial" pitchFamily="34" charset="0"/>
              </a:rPr>
              <a:t>Please be courteous to your fellow attendees</a:t>
            </a:r>
          </a:p>
          <a:p>
            <a:pPr algn="ctr" defTabSz="932597" fontAlgn="base">
              <a:lnSpc>
                <a:spcPct val="150000"/>
              </a:lnSpc>
              <a:spcBef>
                <a:spcPct val="0"/>
              </a:spcBef>
              <a:spcAft>
                <a:spcPct val="0"/>
              </a:spcAft>
            </a:pPr>
            <a:r>
              <a:rPr lang="en-US" sz="1836" i="1" dirty="0">
                <a:gradFill>
                  <a:gsLst>
                    <a:gs pos="0">
                      <a:srgbClr val="FFFFFF"/>
                    </a:gs>
                    <a:gs pos="50000">
                      <a:srgbClr val="FFFFFF"/>
                    </a:gs>
                  </a:gsLst>
                  <a:lin ang="5400000" scaled="0"/>
                </a:gradFill>
                <a:ea typeface="Calibri" pitchFamily="34" charset="0"/>
                <a:cs typeface="Arial" pitchFamily="34" charset="0"/>
              </a:rPr>
              <a:t>and</a:t>
            </a:r>
          </a:p>
          <a:p>
            <a:pPr algn="ctr" defTabSz="932597" fontAlgn="base">
              <a:lnSpc>
                <a:spcPct val="150000"/>
              </a:lnSpc>
              <a:spcBef>
                <a:spcPct val="0"/>
              </a:spcBef>
              <a:spcAft>
                <a:spcPct val="0"/>
              </a:spcAft>
            </a:pPr>
            <a:r>
              <a:rPr lang="en-US" sz="1836" i="1" dirty="0">
                <a:gradFill>
                  <a:gsLst>
                    <a:gs pos="0">
                      <a:srgbClr val="FFFFFF"/>
                    </a:gs>
                    <a:gs pos="50000">
                      <a:srgbClr val="FFFFFF"/>
                    </a:gs>
                  </a:gsLst>
                  <a:lin ang="5400000" scaled="0"/>
                </a:gradFill>
                <a:ea typeface="Calibri" pitchFamily="34" charset="0"/>
                <a:cs typeface="Arial" pitchFamily="34" charset="0"/>
              </a:rPr>
              <a:t>set your phones to vibrate or silent mode!</a:t>
            </a:r>
            <a:r>
              <a:rPr lang="en-US" sz="1836" i="1" dirty="0">
                <a:gradFill>
                  <a:gsLst>
                    <a:gs pos="0">
                      <a:srgbClr val="FFE784"/>
                    </a:gs>
                    <a:gs pos="50000">
                      <a:srgbClr val="FFE784"/>
                    </a:gs>
                  </a:gsLst>
                  <a:lin ang="5400000" scaled="0"/>
                </a:gradFill>
                <a:ea typeface="Calibri" pitchFamily="34" charset="0"/>
                <a:cs typeface="Arial" pitchFamily="34" charset="0"/>
              </a:rPr>
              <a:t> </a:t>
            </a:r>
            <a:br>
              <a:rPr lang="en-US" sz="1836" i="1" dirty="0">
                <a:gradFill>
                  <a:gsLst>
                    <a:gs pos="0">
                      <a:srgbClr val="FFE784"/>
                    </a:gs>
                    <a:gs pos="50000">
                      <a:srgbClr val="FFE784"/>
                    </a:gs>
                  </a:gsLst>
                  <a:lin ang="5400000" scaled="0"/>
                </a:gradFill>
                <a:ea typeface="Calibri" pitchFamily="34" charset="0"/>
                <a:cs typeface="Arial" pitchFamily="34" charset="0"/>
              </a:rPr>
            </a:br>
            <a:endParaRPr lang="en-US" sz="1836" i="1" u="sng" dirty="0">
              <a:gradFill>
                <a:gsLst>
                  <a:gs pos="0">
                    <a:srgbClr val="FFE784"/>
                  </a:gs>
                  <a:gs pos="50000">
                    <a:srgbClr val="FFE784"/>
                  </a:gs>
                </a:gsLst>
                <a:lin ang="5400000" scaled="0"/>
              </a:gradFill>
              <a:ea typeface="Calibri" pitchFamily="34" charset="0"/>
              <a:cs typeface="Arial" pitchFamily="34" charset="0"/>
            </a:endParaRPr>
          </a:p>
        </p:txBody>
      </p:sp>
    </p:spTree>
    <p:extLst>
      <p:ext uri="{BB962C8B-B14F-4D97-AF65-F5344CB8AC3E}">
        <p14:creationId xmlns:p14="http://schemas.microsoft.com/office/powerpoint/2010/main" val="29474274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0" fill="hold" nodeType="withEffect">
                                  <p:stCondLst>
                                    <p:cond delay="100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animEffect transition="in" filter="fade">
                                      <p:cBhvr>
                                        <p:cTn id="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cSld name="3_Title and Content">
    <p:bg bwMode="black">
      <p:bgPr>
        <a:gradFill>
          <a:gsLst>
            <a:gs pos="0">
              <a:schemeClr val="tx1"/>
            </a:gs>
            <a:gs pos="50000">
              <a:srgbClr val="0070C0"/>
            </a:gs>
            <a:gs pos="100000">
              <a:srgbClr val="7030A0"/>
            </a:gs>
          </a:gsLst>
          <a:lin ang="27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endParaRPr lang="en-US" dirty="0"/>
          </a:p>
        </p:txBody>
      </p:sp>
      <p:sp>
        <p:nvSpPr>
          <p:cNvPr id="6" name="Text Placeholder 5"/>
          <p:cNvSpPr>
            <a:spLocks noGrp="1"/>
          </p:cNvSpPr>
          <p:nvPr>
            <p:ph type="body" sz="quarter" idx="10"/>
          </p:nvPr>
        </p:nvSpPr>
        <p:spPr bwMode="white">
          <a:xfrm>
            <a:off x="518187" y="1476622"/>
            <a:ext cx="11400102" cy="2040559"/>
          </a:xfrm>
        </p:spPr>
        <p:txBody>
          <a:bodyPr/>
          <a:lstStyle>
            <a:lvl1pPr>
              <a:buClr>
                <a:schemeClr val="tx1"/>
              </a:buClr>
              <a:buSzPct val="70000"/>
              <a:buFont typeface="Wingdings" pitchFamily="2" charset="2"/>
              <a:buChar char="l"/>
              <a:defRPr/>
            </a:lvl1pPr>
            <a:lvl2pPr>
              <a:buClr>
                <a:schemeClr val="tx1"/>
              </a:buClr>
              <a:buSzPct val="70000"/>
              <a:buFont typeface="Wingdings" pitchFamily="2" charset="2"/>
              <a:buChar char="l"/>
              <a:defRPr/>
            </a:lvl2pPr>
            <a:lvl3pPr>
              <a:buClr>
                <a:schemeClr val="tx1"/>
              </a:buClr>
              <a:buSzPct val="70000"/>
              <a:buFont typeface="Wingdings" pitchFamily="2" charset="2"/>
              <a:buChar char="l"/>
              <a:defRPr/>
            </a:lvl3pPr>
            <a:lvl4pPr>
              <a:buClr>
                <a:schemeClr val="tx1"/>
              </a:buClr>
              <a:buSzPct val="70000"/>
              <a:buFont typeface="Wingdings" pitchFamily="2" charset="2"/>
              <a:buChar char="l"/>
              <a:defRPr/>
            </a:lvl4pPr>
            <a:lvl5pPr>
              <a:buClr>
                <a:schemeClr val="tx1"/>
              </a:buClr>
              <a:buSzPct val="70000"/>
              <a:buFont typeface="Wingdings" pitchFamily="2" charset="2"/>
              <a:buChar char="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6"/>
          <p:cNvSpPr>
            <a:spLocks noGrp="1"/>
          </p:cNvSpPr>
          <p:nvPr>
            <p:ph type="body" sz="quarter" idx="11"/>
          </p:nvPr>
        </p:nvSpPr>
        <p:spPr>
          <a:xfrm>
            <a:off x="2" y="6363077"/>
            <a:ext cx="12436476" cy="631450"/>
          </a:xfrm>
          <a:solidFill>
            <a:srgbClr val="FFFF99"/>
          </a:solidFill>
        </p:spPr>
        <p:txBody>
          <a:bodyPr wrap="square" lIns="152394" tIns="76197" rIns="152394" bIns="76197" anchor="b" anchorCtr="0">
            <a:noAutofit/>
          </a:bodyPr>
          <a:lstStyle>
            <a:lvl1pPr algn="r">
              <a:buFont typeface="Arial" pitchFamily="34" charset="0"/>
              <a:buNone/>
              <a:defRPr>
                <a:solidFill>
                  <a:srgbClr val="000000"/>
                </a:solidFill>
                <a:effectLst/>
                <a:latin typeface="Segoe Semibold" pitchFamily="34" charset="0"/>
              </a:defRPr>
            </a:lvl1pPr>
          </a:lstStyle>
          <a:p>
            <a:pPr lvl="0"/>
            <a:r>
              <a:rPr lang="en-US"/>
              <a:t>Click to edit Master text styles</a:t>
            </a:r>
          </a:p>
        </p:txBody>
      </p:sp>
    </p:spTree>
    <p:extLst>
      <p:ext uri="{BB962C8B-B14F-4D97-AF65-F5344CB8AC3E}">
        <p14:creationId xmlns:p14="http://schemas.microsoft.com/office/powerpoint/2010/main" val="2803349005"/>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982396" y="1942924"/>
            <a:ext cx="10935894" cy="2040559"/>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13073672"/>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8" name="Group 17"/>
          <p:cNvGrpSpPr/>
          <p:nvPr/>
        </p:nvGrpSpPr>
        <p:grpSpPr>
          <a:xfrm>
            <a:off x="0" y="0"/>
            <a:ext cx="12436475" cy="6994525"/>
            <a:chOff x="0" y="0"/>
            <a:chExt cx="12192000" cy="6858000"/>
          </a:xfrm>
        </p:grpSpPr>
        <p:sp>
          <p:nvSpPr>
            <p:cNvPr id="8" name="Rectangle 7"/>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Oval 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Oval 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Oval 10"/>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Oval 1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78114" y="2141533"/>
            <a:ext cx="9002631" cy="2730953"/>
          </a:xfrm>
        </p:spPr>
        <p:txBody>
          <a:bodyPr anchor="b"/>
          <a:lstStyle>
            <a:lvl1pPr>
              <a:defRPr sz="5507"/>
            </a:lvl1pPr>
          </a:lstStyle>
          <a:p>
            <a:r>
              <a:rPr lang="en-US"/>
              <a:t>Click to edit Master title style</a:t>
            </a:r>
            <a:endParaRPr lang="en-US" dirty="0"/>
          </a:p>
        </p:txBody>
      </p:sp>
      <p:sp>
        <p:nvSpPr>
          <p:cNvPr id="3" name="Subtitle 2"/>
          <p:cNvSpPr>
            <a:spLocks noGrp="1"/>
          </p:cNvSpPr>
          <p:nvPr>
            <p:ph type="subTitle" idx="1"/>
          </p:nvPr>
        </p:nvSpPr>
        <p:spPr>
          <a:xfrm>
            <a:off x="1178114" y="4872485"/>
            <a:ext cx="9002631" cy="878569"/>
          </a:xfrm>
        </p:spPr>
        <p:txBody>
          <a:bodyPr anchor="t"/>
          <a:lstStyle>
            <a:lvl1pPr marL="0" indent="0" algn="l">
              <a:buNone/>
              <a:defRPr cap="all">
                <a:solidFill>
                  <a:schemeClr val="accent1"/>
                </a:solidFill>
              </a:defRPr>
            </a:lvl1pPr>
            <a:lvl2pPr marL="466298" indent="0" algn="ctr">
              <a:buNone/>
              <a:defRPr>
                <a:solidFill>
                  <a:schemeClr val="tx1">
                    <a:tint val="75000"/>
                  </a:schemeClr>
                </a:solidFill>
              </a:defRPr>
            </a:lvl2pPr>
            <a:lvl3pPr marL="932597" indent="0" algn="ctr">
              <a:buNone/>
              <a:defRPr>
                <a:solidFill>
                  <a:schemeClr val="tx1">
                    <a:tint val="75000"/>
                  </a:schemeClr>
                </a:solidFill>
              </a:defRPr>
            </a:lvl3pPr>
            <a:lvl4pPr marL="1398895" indent="0" algn="ctr">
              <a:buNone/>
              <a:defRPr>
                <a:solidFill>
                  <a:schemeClr val="tx1">
                    <a:tint val="75000"/>
                  </a:schemeClr>
                </a:solidFill>
              </a:defRPr>
            </a:lvl4pPr>
            <a:lvl5pPr marL="1865193" indent="0" algn="ctr">
              <a:buNone/>
              <a:defRPr>
                <a:solidFill>
                  <a:schemeClr val="tx1">
                    <a:tint val="75000"/>
                  </a:schemeClr>
                </a:solidFill>
              </a:defRPr>
            </a:lvl5pPr>
            <a:lvl6pPr marL="2331491" indent="0" algn="ctr">
              <a:buNone/>
              <a:defRPr>
                <a:solidFill>
                  <a:schemeClr val="tx1">
                    <a:tint val="75000"/>
                  </a:schemeClr>
                </a:solidFill>
              </a:defRPr>
            </a:lvl6pPr>
            <a:lvl7pPr marL="2797790" indent="0" algn="ctr">
              <a:buNone/>
              <a:defRPr>
                <a:solidFill>
                  <a:schemeClr val="tx1">
                    <a:tint val="75000"/>
                  </a:schemeClr>
                </a:solidFill>
              </a:defRPr>
            </a:lvl7pPr>
            <a:lvl8pPr marL="3264088" indent="0" algn="ctr">
              <a:buNone/>
              <a:defRPr>
                <a:solidFill>
                  <a:schemeClr val="tx1">
                    <a:tint val="75000"/>
                  </a:schemeClr>
                </a:solidFill>
              </a:defRPr>
            </a:lvl8pPr>
            <a:lvl9pPr marL="3730386"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380407" y="1827880"/>
            <a:ext cx="1010319" cy="310911"/>
          </a:xfrm>
        </p:spPr>
        <p:txBody>
          <a:bodyPr anchor="t"/>
          <a:lstStyle>
            <a:lvl1pPr algn="l">
              <a:defRPr b="0" i="0">
                <a:solidFill>
                  <a:schemeClr val="bg1"/>
                </a:solidFill>
              </a:defRPr>
            </a:lvl1pPr>
          </a:lstStyle>
          <a:p>
            <a:fld id="{D200B3F0-A9BC-48CE-8EB6-ECE965069900}" type="datetimeFigureOut">
              <a:rPr lang="en-US" dirty="0"/>
              <a:pPr/>
              <a:t>4/3/2016</a:t>
            </a:fld>
            <a:endParaRPr lang="en-US" dirty="0"/>
          </a:p>
        </p:txBody>
      </p:sp>
      <p:sp>
        <p:nvSpPr>
          <p:cNvPr id="5" name="Footer Placeholder 4"/>
          <p:cNvSpPr>
            <a:spLocks noGrp="1"/>
          </p:cNvSpPr>
          <p:nvPr>
            <p:ph type="ftr" sz="quarter" idx="11"/>
          </p:nvPr>
        </p:nvSpPr>
        <p:spPr bwMode="gray">
          <a:xfrm rot="5400000">
            <a:off x="9143593" y="3291036"/>
            <a:ext cx="3936634" cy="310913"/>
          </a:xfrm>
        </p:spPr>
        <p:txBody>
          <a:bodyPr anchor="b"/>
          <a:lstStyle>
            <a:lvl1pPr>
              <a:defRPr b="0" i="0">
                <a:solidFill>
                  <a:schemeClr val="bg1"/>
                </a:solidFill>
              </a:defRPr>
            </a:lvl1pPr>
          </a:lstStyle>
          <a:p>
            <a:r>
              <a:rPr lang="en-US" dirty="0"/>
              <a:t>
              </a:t>
            </a:r>
          </a:p>
        </p:txBody>
      </p:sp>
      <p:sp>
        <p:nvSpPr>
          <p:cNvPr id="17" name="Rectangle 16"/>
          <p:cNvSpPr/>
          <p:nvPr/>
        </p:nvSpPr>
        <p:spPr>
          <a:xfrm>
            <a:off x="10653146" y="0"/>
            <a:ext cx="699552" cy="1165754"/>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a:xfrm>
            <a:off x="10558568" y="298433"/>
            <a:ext cx="855007" cy="782970"/>
          </a:xfrm>
        </p:spPr>
        <p:txBody>
          <a:bodyPr/>
          <a:lstStyle>
            <a:lvl1pPr>
              <a:defRPr sz="2856" b="0" i="0"/>
            </a:lvl1pPr>
          </a:lstStyle>
          <a:p>
            <a:fld id="{D57F1E4F-1CFF-5643-939E-217C01CDF565}" type="slidenum">
              <a:rPr lang="en-US" dirty="0"/>
              <a:pPr/>
              <a:t>‹#›</a:t>
            </a:fld>
            <a:endParaRPr lang="en-US" dirty="0"/>
          </a:p>
        </p:txBody>
      </p:sp>
    </p:spTree>
    <p:extLst>
      <p:ext uri="{BB962C8B-B14F-4D97-AF65-F5344CB8AC3E}">
        <p14:creationId xmlns:p14="http://schemas.microsoft.com/office/powerpoint/2010/main" val="2836129849"/>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0" name="Title Placeholder 1"/>
          <p:cNvSpPr>
            <a:spLocks noGrp="1"/>
          </p:cNvSpPr>
          <p:nvPr>
            <p:ph type="title"/>
          </p:nvPr>
        </p:nvSpPr>
        <p:spPr>
          <a:xfrm>
            <a:off x="1178114" y="966791"/>
            <a:ext cx="8937098" cy="742982"/>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B20712A-F861-4AB0-A754-4F5A2033CD4B}" type="datetimeFigureOut">
              <a:rPr lang="en-US" dirty="0"/>
              <a:t>4/3/2016</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925197261"/>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10" name="Group 9"/>
          <p:cNvGrpSpPr/>
          <p:nvPr/>
        </p:nvGrpSpPr>
        <p:grpSpPr>
          <a:xfrm>
            <a:off x="0" y="0"/>
            <a:ext cx="12436475" cy="6994525"/>
            <a:chOff x="0" y="0"/>
            <a:chExt cx="12192000" cy="6858000"/>
          </a:xfrm>
        </p:grpSpPr>
        <p:sp>
          <p:nvSpPr>
            <p:cNvPr id="11" name="Rectangle 10"/>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Oval 11"/>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8"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9"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78116" y="2730949"/>
            <a:ext cx="4438270" cy="2329288"/>
          </a:xfrm>
        </p:spPr>
        <p:txBody>
          <a:bodyPr anchor="ctr"/>
          <a:lstStyle>
            <a:lvl1pPr algn="l">
              <a:defRPr sz="4080" b="0" cap="none"/>
            </a:lvl1pPr>
          </a:lstStyle>
          <a:p>
            <a:r>
              <a:rPr lang="en-US"/>
              <a:t>Click to edit Master title style</a:t>
            </a:r>
            <a:endParaRPr lang="en-US" dirty="0"/>
          </a:p>
        </p:txBody>
      </p:sp>
      <p:sp>
        <p:nvSpPr>
          <p:cNvPr id="3" name="Text Placeholder 2"/>
          <p:cNvSpPr>
            <a:spLocks noGrp="1"/>
          </p:cNvSpPr>
          <p:nvPr>
            <p:ph type="body" idx="1"/>
          </p:nvPr>
        </p:nvSpPr>
        <p:spPr>
          <a:xfrm>
            <a:off x="7033830" y="2730949"/>
            <a:ext cx="3832892" cy="2329289"/>
          </a:xfrm>
        </p:spPr>
        <p:txBody>
          <a:bodyPr anchor="ctr"/>
          <a:lstStyle>
            <a:lvl1pPr marL="0" indent="0" algn="l">
              <a:buNone/>
              <a:defRPr sz="2040" cap="all">
                <a:solidFill>
                  <a:schemeClr val="accent1"/>
                </a:solidFill>
              </a:defRPr>
            </a:lvl1pPr>
            <a:lvl2pPr marL="466298" indent="0">
              <a:buNone/>
              <a:defRPr sz="1836">
                <a:solidFill>
                  <a:schemeClr val="tx1">
                    <a:tint val="75000"/>
                  </a:schemeClr>
                </a:solidFill>
              </a:defRPr>
            </a:lvl2pPr>
            <a:lvl3pPr marL="932597" indent="0">
              <a:buNone/>
              <a:defRPr sz="1632">
                <a:solidFill>
                  <a:schemeClr val="tx1">
                    <a:tint val="75000"/>
                  </a:schemeClr>
                </a:solidFill>
              </a:defRPr>
            </a:lvl3pPr>
            <a:lvl4pPr marL="1398895" indent="0">
              <a:buNone/>
              <a:defRPr sz="1428">
                <a:solidFill>
                  <a:schemeClr val="tx1">
                    <a:tint val="75000"/>
                  </a:schemeClr>
                </a:solidFill>
              </a:defRPr>
            </a:lvl4pPr>
            <a:lvl5pPr marL="1865193" indent="0">
              <a:buNone/>
              <a:defRPr sz="1428">
                <a:solidFill>
                  <a:schemeClr val="tx1">
                    <a:tint val="75000"/>
                  </a:schemeClr>
                </a:solidFill>
              </a:defRPr>
            </a:lvl5pPr>
            <a:lvl6pPr marL="2331491" indent="0">
              <a:buNone/>
              <a:defRPr sz="1428">
                <a:solidFill>
                  <a:schemeClr val="tx1">
                    <a:tint val="75000"/>
                  </a:schemeClr>
                </a:solidFill>
              </a:defRPr>
            </a:lvl6pPr>
            <a:lvl7pPr marL="2797790" indent="0">
              <a:buNone/>
              <a:defRPr sz="1428">
                <a:solidFill>
                  <a:schemeClr val="tx1">
                    <a:tint val="75000"/>
                  </a:schemeClr>
                </a:solidFill>
              </a:defRPr>
            </a:lvl7pPr>
            <a:lvl8pPr marL="3264088" indent="0">
              <a:buNone/>
              <a:defRPr sz="1428">
                <a:solidFill>
                  <a:schemeClr val="tx1">
                    <a:tint val="75000"/>
                  </a:schemeClr>
                </a:solidFill>
              </a:defRPr>
            </a:lvl8pPr>
            <a:lvl9pPr marL="3730386" indent="0">
              <a:buNone/>
              <a:defRPr sz="1428">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24507B7-F2DC-4B2C-B14D-58A9766807A2}" type="datetimeFigureOut">
              <a:rPr lang="en-US" dirty="0"/>
              <a:t>4/3/2016</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15" name="Rectangle 14"/>
          <p:cNvSpPr/>
          <p:nvPr/>
        </p:nvSpPr>
        <p:spPr>
          <a:xfrm>
            <a:off x="10653146" y="0"/>
            <a:ext cx="699552" cy="1165754"/>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24425462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74456" y="2655329"/>
            <a:ext cx="4925570" cy="348431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3209" y="2655330"/>
            <a:ext cx="4921913" cy="3444946"/>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04A483D-5CB4-4842-8F2F-05D5276ACF63}" type="datetimeFigureOut">
              <a:rPr lang="en-US" dirty="0"/>
              <a:t>4/3/2016</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5967906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t="13312" r="17641" b="16929"/>
          <a:stretch/>
        </p:blipFill>
        <p:spPr>
          <a:xfrm>
            <a:off x="0" y="0"/>
            <a:ext cx="12436475" cy="6994524"/>
          </a:xfrm>
          <a:prstGeom prst="rect">
            <a:avLst/>
          </a:prstGeom>
        </p:spPr>
      </p:pic>
      <p:sp>
        <p:nvSpPr>
          <p:cNvPr id="17" name="Rectangle 16"/>
          <p:cNvSpPr/>
          <p:nvPr userDrawn="1"/>
        </p:nvSpPr>
        <p:spPr bwMode="gray">
          <a:xfrm>
            <a:off x="274638" y="2125663"/>
            <a:ext cx="7315200" cy="3657600"/>
          </a:xfrm>
          <a:prstGeom prst="rect">
            <a:avLst/>
          </a:prstGeom>
          <a:solidFill>
            <a:schemeClr val="accent4">
              <a:alpha val="9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3050" y="2123925"/>
            <a:ext cx="7316788" cy="1830538"/>
          </a:xfrm>
          <a:noFill/>
        </p:spPr>
        <p:txBody>
          <a:bodyPr lIns="146304" tIns="91440" rIns="146304" bIns="91440" anchor="t" anchorCtr="0"/>
          <a:lstStyle>
            <a:lvl1pPr>
              <a:defRPr sz="5400" spc="-100" baseline="0">
                <a:gradFill>
                  <a:gsLst>
                    <a:gs pos="5833">
                      <a:srgbClr val="FFFFFF"/>
                    </a:gs>
                    <a:gs pos="18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ltGray">
          <a:xfrm>
            <a:off x="273050" y="3946526"/>
            <a:ext cx="7316788" cy="1828800"/>
          </a:xfrm>
          <a:noFill/>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dirty="0"/>
              <a:t>Speaker Name</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458332" y="480503"/>
            <a:ext cx="1552931" cy="332660"/>
          </a:xfrm>
          <a:prstGeom prst="rect">
            <a:avLst/>
          </a:prstGeom>
        </p:spPr>
      </p:pic>
    </p:spTree>
    <p:extLst>
      <p:ext uri="{BB962C8B-B14F-4D97-AF65-F5344CB8AC3E}">
        <p14:creationId xmlns:p14="http://schemas.microsoft.com/office/powerpoint/2010/main" val="192900490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78113" y="2688540"/>
            <a:ext cx="4921912" cy="587734"/>
          </a:xfrm>
        </p:spPr>
        <p:txBody>
          <a:bodyPr anchor="b">
            <a:noAutofit/>
          </a:bodyPr>
          <a:lstStyle>
            <a:lvl1pPr marL="0" indent="0">
              <a:buNone/>
              <a:defRPr sz="2448" b="0">
                <a:solidFill>
                  <a:schemeClr val="accent1"/>
                </a:solidFill>
              </a:defRPr>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4" name="Content Placeholder 3"/>
          <p:cNvSpPr>
            <a:spLocks noGrp="1"/>
          </p:cNvSpPr>
          <p:nvPr>
            <p:ph sz="half" idx="2"/>
          </p:nvPr>
        </p:nvSpPr>
        <p:spPr>
          <a:xfrm>
            <a:off x="1178113" y="3276275"/>
            <a:ext cx="4921912" cy="2863366"/>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33208" y="2655328"/>
            <a:ext cx="4921915" cy="620945"/>
          </a:xfrm>
        </p:spPr>
        <p:txBody>
          <a:bodyPr anchor="b">
            <a:noAutofit/>
          </a:bodyPr>
          <a:lstStyle>
            <a:lvl1pPr marL="0" indent="0">
              <a:buNone/>
              <a:defRPr sz="2448" b="0">
                <a:solidFill>
                  <a:schemeClr val="accent1"/>
                </a:solidFill>
              </a:defRPr>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6" name="Content Placeholder 5"/>
          <p:cNvSpPr>
            <a:spLocks noGrp="1"/>
          </p:cNvSpPr>
          <p:nvPr>
            <p:ph sz="quarter" idx="4"/>
          </p:nvPr>
        </p:nvSpPr>
        <p:spPr>
          <a:xfrm>
            <a:off x="6333210" y="3276276"/>
            <a:ext cx="4921913" cy="286336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D1CE32E-9DC0-47C8-A657-48F5C3E4A10B}" type="datetimeFigureOut">
              <a:rPr lang="en-US" dirty="0"/>
              <a:t>4/3/2016</a:t>
            </a:fld>
            <a:endParaRPr lang="en-US" dirty="0"/>
          </a:p>
        </p:txBody>
      </p:sp>
      <p:sp>
        <p:nvSpPr>
          <p:cNvPr id="8" name="Footer Placeholder 7"/>
          <p:cNvSpPr>
            <a:spLocks noGrp="1"/>
          </p:cNvSpPr>
          <p:nvPr>
            <p:ph type="ftr" sz="quarter" idx="11"/>
          </p:nvPr>
        </p:nvSpPr>
        <p:spPr/>
        <p:txBody>
          <a:bodyPr/>
          <a:lstStyle/>
          <a:p>
            <a:r>
              <a:rPr lang="en-US" dirty="0"/>
              <a:t>
              </a:t>
            </a:r>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107021345"/>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BDF5C0D-8C3A-4771-A43D-83937FC700D4}" type="datetimeFigureOut">
              <a:rPr lang="en-US" dirty="0"/>
              <a:t>4/3/2016</a:t>
            </a:fld>
            <a:endParaRPr lang="en-US" dirty="0"/>
          </a:p>
        </p:txBody>
      </p:sp>
      <p:sp>
        <p:nvSpPr>
          <p:cNvPr id="4" name="Footer Placeholder 3"/>
          <p:cNvSpPr>
            <a:spLocks noGrp="1"/>
          </p:cNvSpPr>
          <p:nvPr>
            <p:ph type="ftr" sz="quarter" idx="11"/>
          </p:nvPr>
        </p:nvSpPr>
        <p:spPr/>
        <p:txBody>
          <a:bodyPr/>
          <a:lstStyle/>
          <a:p>
            <a:r>
              <a:rPr lang="en-US" dirty="0"/>
              <a:t>
              </a:t>
            </a:r>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40229494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203D2D6-FCC2-425A-A4A7-8058E8C01CB1}" type="datetimeFigureOut">
              <a:rPr lang="en-US" dirty="0"/>
              <a:t>4/3/2016</a:t>
            </a:fld>
            <a:endParaRPr lang="en-US" dirty="0"/>
          </a:p>
        </p:txBody>
      </p:sp>
      <p:sp>
        <p:nvSpPr>
          <p:cNvPr id="3" name="Footer Placeholder 2"/>
          <p:cNvSpPr>
            <a:spLocks noGrp="1"/>
          </p:cNvSpPr>
          <p:nvPr>
            <p:ph type="ftr" sz="quarter" idx="11"/>
          </p:nvPr>
        </p:nvSpPr>
        <p:spPr/>
        <p:txBody>
          <a:bodyPr/>
          <a:lstStyle/>
          <a:p>
            <a:r>
              <a:rPr lang="en-US" dirty="0"/>
              <a:t>
              </a:t>
            </a:r>
          </a:p>
        </p:txBody>
      </p:sp>
      <p:sp>
        <p:nvSpPr>
          <p:cNvPr id="6" name="Rectangle 5"/>
          <p:cNvSpPr/>
          <p:nvPr/>
        </p:nvSpPr>
        <p:spPr>
          <a:xfrm>
            <a:off x="10653146" y="0"/>
            <a:ext cx="699552" cy="1165754"/>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457502096"/>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11" name="Group 10"/>
          <p:cNvGrpSpPr/>
          <p:nvPr/>
        </p:nvGrpSpPr>
        <p:grpSpPr>
          <a:xfrm>
            <a:off x="0" y="0"/>
            <a:ext cx="12436475" cy="6994525"/>
            <a:chOff x="0" y="0"/>
            <a:chExt cx="12192000" cy="6858000"/>
          </a:xfrm>
        </p:grpSpPr>
        <p:sp>
          <p:nvSpPr>
            <p:cNvPr id="12" name="Rectangle 11"/>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0"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Rectangle 7"/>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78113" y="1321188"/>
            <a:ext cx="2849167" cy="1632056"/>
          </a:xfrm>
        </p:spPr>
        <p:txBody>
          <a:bodyPr anchor="b"/>
          <a:lstStyle>
            <a:lvl1pPr algn="l">
              <a:defRPr sz="2448" b="0"/>
            </a:lvl1pPr>
          </a:lstStyle>
          <a:p>
            <a:r>
              <a:rPr lang="en-US"/>
              <a:t>Click to edit Master title style</a:t>
            </a:r>
            <a:endParaRPr lang="en-US" dirty="0"/>
          </a:p>
        </p:txBody>
      </p:sp>
      <p:sp>
        <p:nvSpPr>
          <p:cNvPr id="3" name="Content Placeholder 2"/>
          <p:cNvSpPr>
            <a:spLocks noGrp="1"/>
          </p:cNvSpPr>
          <p:nvPr>
            <p:ph idx="1"/>
          </p:nvPr>
        </p:nvSpPr>
        <p:spPr>
          <a:xfrm>
            <a:off x="5897070" y="1476622"/>
            <a:ext cx="5294137" cy="4663017"/>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78114" y="3191576"/>
            <a:ext cx="2849167" cy="2953243"/>
          </a:xfrm>
        </p:spPr>
        <p:txBody>
          <a:bodyPr/>
          <a:lstStyle>
            <a:lvl1pPr marL="0" indent="0">
              <a:buNone/>
              <a:defRPr sz="1428">
                <a:solidFill>
                  <a:schemeClr val="accent1"/>
                </a:solidFill>
              </a:defRPr>
            </a:lvl1pPr>
            <a:lvl2pPr marL="466298" indent="0">
              <a:buNone/>
              <a:defRPr sz="1224"/>
            </a:lvl2pPr>
            <a:lvl3pPr marL="932597" indent="0">
              <a:buNone/>
              <a:defRPr sz="1020"/>
            </a:lvl3pPr>
            <a:lvl4pPr marL="1398895" indent="0">
              <a:buNone/>
              <a:defRPr sz="918"/>
            </a:lvl4pPr>
            <a:lvl5pPr marL="1865193" indent="0">
              <a:buNone/>
              <a:defRPr sz="918"/>
            </a:lvl5pPr>
            <a:lvl6pPr marL="2331491" indent="0">
              <a:buNone/>
              <a:defRPr sz="918"/>
            </a:lvl6pPr>
            <a:lvl7pPr marL="2797790" indent="0">
              <a:buNone/>
              <a:defRPr sz="918"/>
            </a:lvl7pPr>
            <a:lvl8pPr marL="3264088" indent="0">
              <a:buNone/>
              <a:defRPr sz="918"/>
            </a:lvl8pPr>
            <a:lvl9pPr marL="3730386" indent="0">
              <a:buNone/>
              <a:defRPr sz="918"/>
            </a:lvl9pPr>
          </a:lstStyle>
          <a:p>
            <a:pPr lvl="0"/>
            <a:r>
              <a:rPr lang="en-US"/>
              <a:t>Click to edit Master text styles</a:t>
            </a:r>
          </a:p>
        </p:txBody>
      </p:sp>
      <p:sp>
        <p:nvSpPr>
          <p:cNvPr id="5" name="Date Placeholder 4"/>
          <p:cNvSpPr>
            <a:spLocks noGrp="1"/>
          </p:cNvSpPr>
          <p:nvPr>
            <p:ph type="dt" sz="half" idx="10"/>
          </p:nvPr>
        </p:nvSpPr>
        <p:spPr/>
        <p:txBody>
          <a:bodyPr/>
          <a:lstStyle/>
          <a:p>
            <a:fld id="{D8CF2683-E6E7-4CC3-9EEE-7854DD4F3545}" type="datetimeFigureOut">
              <a:rPr lang="en-US" dirty="0"/>
              <a:t>4/3/2016</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15" name="Rectangle 14"/>
          <p:cNvSpPr/>
          <p:nvPr/>
        </p:nvSpPr>
        <p:spPr>
          <a:xfrm>
            <a:off x="10653146" y="0"/>
            <a:ext cx="699552" cy="1165754"/>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422687605"/>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10" name="Group 9"/>
          <p:cNvGrpSpPr/>
          <p:nvPr/>
        </p:nvGrpSpPr>
        <p:grpSpPr>
          <a:xfrm>
            <a:off x="0" y="0"/>
            <a:ext cx="12436475" cy="6994525"/>
            <a:chOff x="0" y="0"/>
            <a:chExt cx="12192000" cy="6858000"/>
          </a:xfrm>
        </p:grpSpPr>
        <p:sp>
          <p:nvSpPr>
            <p:cNvPr id="12" name="Rectangle 11"/>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9"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8" name="Rectangle 7"/>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77046" y="1727042"/>
            <a:ext cx="3937665" cy="1770221"/>
          </a:xfrm>
        </p:spPr>
        <p:txBody>
          <a:bodyPr anchor="b">
            <a:normAutofit/>
          </a:bodyPr>
          <a:lstStyle>
            <a:lvl1pPr algn="l">
              <a:defRPr sz="3672"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679170" y="1165754"/>
            <a:ext cx="3291904" cy="4663017"/>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32"/>
            </a:lvl1pPr>
            <a:lvl2pPr marL="466298" indent="0">
              <a:buNone/>
              <a:defRPr sz="1632"/>
            </a:lvl2pPr>
            <a:lvl3pPr marL="932597" indent="0">
              <a:buNone/>
              <a:defRPr sz="1632"/>
            </a:lvl3pPr>
            <a:lvl4pPr marL="1398895" indent="0">
              <a:buNone/>
              <a:defRPr sz="1632"/>
            </a:lvl4pPr>
            <a:lvl5pPr marL="1865193" indent="0">
              <a:buNone/>
              <a:defRPr sz="1632"/>
            </a:lvl5pPr>
            <a:lvl6pPr marL="2331491" indent="0">
              <a:buNone/>
              <a:defRPr sz="1632"/>
            </a:lvl6pPr>
            <a:lvl7pPr marL="2797790" indent="0">
              <a:buNone/>
              <a:defRPr sz="1632"/>
            </a:lvl7pPr>
            <a:lvl8pPr marL="3264088" indent="0">
              <a:buNone/>
              <a:defRPr sz="1632"/>
            </a:lvl8pPr>
            <a:lvl9pPr marL="3730386" indent="0">
              <a:buNone/>
              <a:defRPr sz="1632"/>
            </a:lvl9pPr>
          </a:lstStyle>
          <a:p>
            <a:r>
              <a:rPr lang="en-US"/>
              <a:t>Click icon to add picture</a:t>
            </a:r>
            <a:endParaRPr lang="en-US" dirty="0"/>
          </a:p>
        </p:txBody>
      </p:sp>
      <p:sp>
        <p:nvSpPr>
          <p:cNvPr id="4" name="Text Placeholder 3"/>
          <p:cNvSpPr>
            <a:spLocks noGrp="1"/>
          </p:cNvSpPr>
          <p:nvPr>
            <p:ph type="body" sz="half" idx="2"/>
          </p:nvPr>
        </p:nvSpPr>
        <p:spPr bwMode="gray">
          <a:xfrm>
            <a:off x="1178114" y="3730413"/>
            <a:ext cx="3936597" cy="1398905"/>
          </a:xfrm>
        </p:spPr>
        <p:txBody>
          <a:bodyPr>
            <a:normAutofit/>
          </a:bodyPr>
          <a:lstStyle>
            <a:lvl1pPr marL="0" indent="0">
              <a:buNone/>
              <a:defRPr sz="1428">
                <a:solidFill>
                  <a:schemeClr val="accent1"/>
                </a:solidFill>
              </a:defRPr>
            </a:lvl1pPr>
            <a:lvl2pPr marL="466298" indent="0">
              <a:buNone/>
              <a:defRPr sz="1224"/>
            </a:lvl2pPr>
            <a:lvl3pPr marL="932597" indent="0">
              <a:buNone/>
              <a:defRPr sz="1020"/>
            </a:lvl3pPr>
            <a:lvl4pPr marL="1398895" indent="0">
              <a:buNone/>
              <a:defRPr sz="918"/>
            </a:lvl4pPr>
            <a:lvl5pPr marL="1865193" indent="0">
              <a:buNone/>
              <a:defRPr sz="918"/>
            </a:lvl5pPr>
            <a:lvl6pPr marL="2331491" indent="0">
              <a:buNone/>
              <a:defRPr sz="918"/>
            </a:lvl6pPr>
            <a:lvl7pPr marL="2797790" indent="0">
              <a:buNone/>
              <a:defRPr sz="918"/>
            </a:lvl7pPr>
            <a:lvl8pPr marL="3264088" indent="0">
              <a:buNone/>
              <a:defRPr sz="918"/>
            </a:lvl8pPr>
            <a:lvl9pPr marL="3730386" indent="0">
              <a:buNone/>
              <a:defRPr sz="918"/>
            </a:lvl9pPr>
          </a:lstStyle>
          <a:p>
            <a:pPr lvl="0"/>
            <a:r>
              <a:rPr lang="en-US"/>
              <a:t>Click to edit Master text styles</a:t>
            </a:r>
          </a:p>
        </p:txBody>
      </p:sp>
      <p:sp>
        <p:nvSpPr>
          <p:cNvPr id="5" name="Date Placeholder 4"/>
          <p:cNvSpPr>
            <a:spLocks noGrp="1"/>
          </p:cNvSpPr>
          <p:nvPr>
            <p:ph type="dt" sz="half" idx="10"/>
          </p:nvPr>
        </p:nvSpPr>
        <p:spPr/>
        <p:txBody>
          <a:bodyPr/>
          <a:lstStyle/>
          <a:p>
            <a:fld id="{7E120F81-B39D-4CBB-8BF3-5D6E395D0F72}" type="datetimeFigureOut">
              <a:rPr lang="en-US" dirty="0"/>
              <a:t>4/3/2016</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15" name="Rectangle 14"/>
          <p:cNvSpPr/>
          <p:nvPr/>
        </p:nvSpPr>
        <p:spPr>
          <a:xfrm>
            <a:off x="10653146" y="0"/>
            <a:ext cx="699552" cy="1165754"/>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238462975"/>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10" name="Group 9"/>
          <p:cNvGrpSpPr/>
          <p:nvPr/>
        </p:nvGrpSpPr>
        <p:grpSpPr>
          <a:xfrm>
            <a:off x="0" y="0"/>
            <a:ext cx="12436475" cy="6994525"/>
            <a:chOff x="0" y="0"/>
            <a:chExt cx="12192000" cy="6858000"/>
          </a:xfrm>
        </p:grpSpPr>
        <p:sp>
          <p:nvSpPr>
            <p:cNvPr id="11" name="Rectangle 10"/>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Oval 11"/>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8"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78116" y="5064804"/>
            <a:ext cx="9002630" cy="578020"/>
          </a:xfrm>
        </p:spPr>
        <p:txBody>
          <a:bodyPr anchor="b">
            <a:normAutofit/>
          </a:bodyPr>
          <a:lstStyle>
            <a:lvl1pPr algn="l">
              <a:defRPr sz="2448"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78114" y="699452"/>
            <a:ext cx="9002631" cy="3497263"/>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32"/>
            </a:lvl1pPr>
            <a:lvl2pPr marL="466298" indent="0">
              <a:buNone/>
              <a:defRPr sz="1632"/>
            </a:lvl2pPr>
            <a:lvl3pPr marL="932597" indent="0">
              <a:buNone/>
              <a:defRPr sz="1632"/>
            </a:lvl3pPr>
            <a:lvl4pPr marL="1398895" indent="0">
              <a:buNone/>
              <a:defRPr sz="1632"/>
            </a:lvl4pPr>
            <a:lvl5pPr marL="1865193" indent="0">
              <a:buNone/>
              <a:defRPr sz="1632"/>
            </a:lvl5pPr>
            <a:lvl6pPr marL="2331491" indent="0">
              <a:buNone/>
              <a:defRPr sz="1632"/>
            </a:lvl6pPr>
            <a:lvl7pPr marL="2797790" indent="0">
              <a:buNone/>
              <a:defRPr sz="1632"/>
            </a:lvl7pPr>
            <a:lvl8pPr marL="3264088" indent="0">
              <a:buNone/>
              <a:defRPr sz="1632"/>
            </a:lvl8pPr>
            <a:lvl9pPr marL="3730386" indent="0">
              <a:buNone/>
              <a:defRPr sz="1632"/>
            </a:lvl9pPr>
          </a:lstStyle>
          <a:p>
            <a:r>
              <a:rPr lang="en-US"/>
              <a:t>Click icon to add picture</a:t>
            </a:r>
            <a:endParaRPr lang="en-US" dirty="0"/>
          </a:p>
        </p:txBody>
      </p:sp>
      <p:sp>
        <p:nvSpPr>
          <p:cNvPr id="4" name="Text Placeholder 3"/>
          <p:cNvSpPr>
            <a:spLocks noGrp="1"/>
          </p:cNvSpPr>
          <p:nvPr>
            <p:ph type="body" sz="half" idx="2"/>
          </p:nvPr>
        </p:nvSpPr>
        <p:spPr bwMode="gray">
          <a:xfrm>
            <a:off x="1178115" y="5642824"/>
            <a:ext cx="9002629" cy="503541"/>
          </a:xfrm>
        </p:spPr>
        <p:txBody>
          <a:bodyPr>
            <a:normAutofit/>
          </a:bodyPr>
          <a:lstStyle>
            <a:lvl1pPr marL="0" indent="0">
              <a:buNone/>
              <a:defRPr sz="1224">
                <a:solidFill>
                  <a:schemeClr val="accent1"/>
                </a:solidFill>
              </a:defRPr>
            </a:lvl1pPr>
            <a:lvl2pPr marL="466298" indent="0">
              <a:buNone/>
              <a:defRPr sz="1224"/>
            </a:lvl2pPr>
            <a:lvl3pPr marL="932597" indent="0">
              <a:buNone/>
              <a:defRPr sz="1020"/>
            </a:lvl3pPr>
            <a:lvl4pPr marL="1398895" indent="0">
              <a:buNone/>
              <a:defRPr sz="918"/>
            </a:lvl4pPr>
            <a:lvl5pPr marL="1865193" indent="0">
              <a:buNone/>
              <a:defRPr sz="918"/>
            </a:lvl5pPr>
            <a:lvl6pPr marL="2331491" indent="0">
              <a:buNone/>
              <a:defRPr sz="918"/>
            </a:lvl6pPr>
            <a:lvl7pPr marL="2797790" indent="0">
              <a:buNone/>
              <a:defRPr sz="918"/>
            </a:lvl7pPr>
            <a:lvl8pPr marL="3264088" indent="0">
              <a:buNone/>
              <a:defRPr sz="918"/>
            </a:lvl8pPr>
            <a:lvl9pPr marL="3730386" indent="0">
              <a:buNone/>
              <a:defRPr sz="918"/>
            </a:lvl9pPr>
          </a:lstStyle>
          <a:p>
            <a:pPr lvl="0"/>
            <a:r>
              <a:rPr lang="en-US"/>
              <a:t>Click to edit Master text styles</a:t>
            </a:r>
          </a:p>
        </p:txBody>
      </p:sp>
      <p:sp>
        <p:nvSpPr>
          <p:cNvPr id="5" name="Date Placeholder 4"/>
          <p:cNvSpPr>
            <a:spLocks noGrp="1"/>
          </p:cNvSpPr>
          <p:nvPr>
            <p:ph type="dt" sz="half" idx="10"/>
          </p:nvPr>
        </p:nvSpPr>
        <p:spPr/>
        <p:txBody>
          <a:bodyPr/>
          <a:lstStyle/>
          <a:p>
            <a:fld id="{3DF9FFFF-3106-4DDB-AA62-0C80862170D6}" type="datetimeFigureOut">
              <a:rPr lang="en-US" dirty="0"/>
              <a:t>4/3/2016</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13" name="Rectangle 12"/>
          <p:cNvSpPr/>
          <p:nvPr/>
        </p:nvSpPr>
        <p:spPr>
          <a:xfrm>
            <a:off x="10653146" y="0"/>
            <a:ext cx="699552" cy="1165754"/>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381893955"/>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grpSp>
        <p:nvGrpSpPr>
          <p:cNvPr id="3" name="Group 2"/>
          <p:cNvGrpSpPr/>
          <p:nvPr/>
        </p:nvGrpSpPr>
        <p:grpSpPr>
          <a:xfrm>
            <a:off x="0" y="0"/>
            <a:ext cx="12436475" cy="6994525"/>
            <a:chOff x="0" y="0"/>
            <a:chExt cx="12192000" cy="6858000"/>
          </a:xfrm>
        </p:grpSpPr>
        <p:sp>
          <p:nvSpPr>
            <p:cNvPr id="10" name="Rectangle 9"/>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10"/>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Oval 11"/>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9"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78114" y="1084587"/>
            <a:ext cx="9002632" cy="1407222"/>
          </a:xfrm>
        </p:spPr>
        <p:txBody>
          <a:bodyPr anchor="ctr"/>
          <a:lstStyle>
            <a:lvl1pPr>
              <a:defRPr sz="4080"/>
            </a:lvl1pPr>
          </a:lstStyle>
          <a:p>
            <a:r>
              <a:rPr lang="en-US"/>
              <a:t>Click to edit Master title style</a:t>
            </a:r>
            <a:endParaRPr lang="en-US" dirty="0"/>
          </a:p>
        </p:txBody>
      </p:sp>
      <p:sp>
        <p:nvSpPr>
          <p:cNvPr id="8" name="Text Placeholder 3"/>
          <p:cNvSpPr>
            <a:spLocks noGrp="1"/>
          </p:cNvSpPr>
          <p:nvPr>
            <p:ph type="body" sz="half" idx="2"/>
          </p:nvPr>
        </p:nvSpPr>
        <p:spPr>
          <a:xfrm>
            <a:off x="1178114" y="3613838"/>
            <a:ext cx="9002632" cy="2525801"/>
          </a:xfrm>
        </p:spPr>
        <p:txBody>
          <a:bodyPr anchor="ctr">
            <a:normAutofit/>
          </a:bodyPr>
          <a:lstStyle>
            <a:lvl1pPr marL="0" indent="0">
              <a:buNone/>
              <a:defRPr sz="1836"/>
            </a:lvl1pPr>
            <a:lvl2pPr marL="466298" indent="0">
              <a:buNone/>
              <a:defRPr sz="1224"/>
            </a:lvl2pPr>
            <a:lvl3pPr marL="932597" indent="0">
              <a:buNone/>
              <a:defRPr sz="1020"/>
            </a:lvl3pPr>
            <a:lvl4pPr marL="1398895" indent="0">
              <a:buNone/>
              <a:defRPr sz="918"/>
            </a:lvl4pPr>
            <a:lvl5pPr marL="1865193" indent="0">
              <a:buNone/>
              <a:defRPr sz="918"/>
            </a:lvl5pPr>
            <a:lvl6pPr marL="2331491" indent="0">
              <a:buNone/>
              <a:defRPr sz="918"/>
            </a:lvl6pPr>
            <a:lvl7pPr marL="2797790" indent="0">
              <a:buNone/>
              <a:defRPr sz="918"/>
            </a:lvl7pPr>
            <a:lvl8pPr marL="3264088" indent="0">
              <a:buNone/>
              <a:defRPr sz="918"/>
            </a:lvl8pPr>
            <a:lvl9pPr marL="3730386" indent="0">
              <a:buNone/>
              <a:defRPr sz="918"/>
            </a:lvl9pPr>
          </a:lstStyle>
          <a:p>
            <a:pPr lvl="0"/>
            <a:r>
              <a:rPr lang="en-US"/>
              <a:t>Click to edit Master text styles</a:t>
            </a:r>
          </a:p>
        </p:txBody>
      </p:sp>
      <p:sp>
        <p:nvSpPr>
          <p:cNvPr id="4" name="Date Placeholder 3"/>
          <p:cNvSpPr>
            <a:spLocks noGrp="1"/>
          </p:cNvSpPr>
          <p:nvPr>
            <p:ph type="dt" sz="half" idx="10"/>
          </p:nvPr>
        </p:nvSpPr>
        <p:spPr/>
        <p:txBody>
          <a:bodyPr/>
          <a:lstStyle/>
          <a:p>
            <a:fld id="{A3DA38B7-AE95-4DC8-9A51-7A71F545B098}" type="datetimeFigureOut">
              <a:rPr lang="en-US" dirty="0"/>
              <a:t>4/3/2016</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13" name="Rectangle 12"/>
          <p:cNvSpPr/>
          <p:nvPr/>
        </p:nvSpPr>
        <p:spPr>
          <a:xfrm>
            <a:off x="10653146" y="0"/>
            <a:ext cx="699552" cy="1165754"/>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221152010"/>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436475" cy="6994525"/>
            <a:chOff x="0" y="0"/>
            <a:chExt cx="12192000" cy="6858000"/>
          </a:xfrm>
        </p:grpSpPr>
        <p:sp>
          <p:nvSpPr>
            <p:cNvPr id="16" name="Rectangle 15"/>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2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1" name="TextBox 10"/>
          <p:cNvSpPr txBox="1"/>
          <p:nvPr/>
        </p:nvSpPr>
        <p:spPr bwMode="gray">
          <a:xfrm>
            <a:off x="916308" y="615606"/>
            <a:ext cx="817992" cy="1630859"/>
          </a:xfrm>
          <a:prstGeom prst="rect">
            <a:avLst/>
          </a:prstGeom>
          <a:noFill/>
        </p:spPr>
        <p:txBody>
          <a:bodyPr wrap="square" rtlCol="0">
            <a:spAutoFit/>
          </a:bodyPr>
          <a:lstStyle>
            <a:defPPr>
              <a:defRPr lang="en-US"/>
            </a:defPPr>
            <a:lvl1pPr algn="r">
              <a:defRPr sz="12200" b="0" i="0">
                <a:solidFill>
                  <a:schemeClr val="accent1"/>
                </a:solidFill>
                <a:latin typeface="Arial"/>
                <a:cs typeface="Arial"/>
              </a:defRPr>
            </a:lvl1pPr>
          </a:lstStyle>
          <a:p>
            <a:pPr lvl="0"/>
            <a:r>
              <a:rPr lang="en-US" sz="9791" dirty="0"/>
              <a:t>“</a:t>
            </a:r>
          </a:p>
        </p:txBody>
      </p:sp>
      <p:sp>
        <p:nvSpPr>
          <p:cNvPr id="13" name="TextBox 12"/>
          <p:cNvSpPr txBox="1"/>
          <p:nvPr/>
        </p:nvSpPr>
        <p:spPr bwMode="gray">
          <a:xfrm>
            <a:off x="9899745" y="2665821"/>
            <a:ext cx="817992" cy="1630859"/>
          </a:xfrm>
          <a:prstGeom prst="rect">
            <a:avLst/>
          </a:prstGeom>
          <a:noFill/>
        </p:spPr>
        <p:txBody>
          <a:bodyPr wrap="square" rtlCol="0">
            <a:spAutoFit/>
          </a:bodyPr>
          <a:lstStyle>
            <a:defPPr>
              <a:defRPr lang="en-US"/>
            </a:defPPr>
            <a:lvl1pPr algn="r">
              <a:defRPr sz="12200" b="0" i="0">
                <a:solidFill>
                  <a:schemeClr val="accent1"/>
                </a:solidFill>
                <a:latin typeface="Arial"/>
                <a:cs typeface="Arial"/>
              </a:defRPr>
            </a:lvl1pPr>
          </a:lstStyle>
          <a:p>
            <a:pPr lvl="0"/>
            <a:r>
              <a:rPr lang="en-US" sz="9791" dirty="0"/>
              <a:t>”</a:t>
            </a:r>
          </a:p>
        </p:txBody>
      </p:sp>
      <p:sp>
        <p:nvSpPr>
          <p:cNvPr id="2" name="Title 1"/>
          <p:cNvSpPr>
            <a:spLocks noGrp="1"/>
          </p:cNvSpPr>
          <p:nvPr>
            <p:ph type="title"/>
          </p:nvPr>
        </p:nvSpPr>
        <p:spPr>
          <a:xfrm>
            <a:off x="1606380" y="1000037"/>
            <a:ext cx="8630643" cy="2758884"/>
          </a:xfrm>
        </p:spPr>
        <p:txBody>
          <a:bodyPr anchor="ctr"/>
          <a:lstStyle>
            <a:lvl1pPr>
              <a:defRPr sz="408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84965" y="3759904"/>
            <a:ext cx="7880690" cy="348986"/>
          </a:xfrm>
        </p:spPr>
        <p:txBody>
          <a:bodyPr anchor="t">
            <a:normAutofit/>
          </a:bodyPr>
          <a:lstStyle>
            <a:lvl1pPr marL="0" indent="0">
              <a:buNone/>
              <a:defRPr lang="en-US" sz="1428" b="0" i="0" kern="1200" cap="small" dirty="0">
                <a:solidFill>
                  <a:schemeClr val="accent1"/>
                </a:solidFill>
                <a:latin typeface="+mn-lt"/>
                <a:ea typeface="+mn-ea"/>
              </a:defRPr>
            </a:lvl1pPr>
            <a:lvl2pPr marL="466298" indent="0">
              <a:buNone/>
              <a:defRPr sz="1224"/>
            </a:lvl2pPr>
            <a:lvl3pPr marL="932597" indent="0">
              <a:buNone/>
              <a:defRPr sz="1020"/>
            </a:lvl3pPr>
            <a:lvl4pPr marL="1398895" indent="0">
              <a:buNone/>
              <a:defRPr sz="918"/>
            </a:lvl4pPr>
            <a:lvl5pPr marL="1865193" indent="0">
              <a:buNone/>
              <a:defRPr sz="918"/>
            </a:lvl5pPr>
            <a:lvl6pPr marL="2331491" indent="0">
              <a:buNone/>
              <a:defRPr sz="918"/>
            </a:lvl6pPr>
            <a:lvl7pPr marL="2797790" indent="0">
              <a:buNone/>
              <a:defRPr sz="918"/>
            </a:lvl7pPr>
            <a:lvl8pPr marL="3264088" indent="0">
              <a:buNone/>
              <a:defRPr sz="918"/>
            </a:lvl8pPr>
            <a:lvl9pPr marL="3730386" indent="0">
              <a:buNone/>
              <a:defRPr sz="918"/>
            </a:lvl9pPr>
          </a:lstStyle>
          <a:p>
            <a:pPr lvl="0"/>
            <a:r>
              <a:rPr lang="en-US"/>
              <a:t>Click to edit Master text styles</a:t>
            </a:r>
          </a:p>
        </p:txBody>
      </p:sp>
      <p:sp>
        <p:nvSpPr>
          <p:cNvPr id="10" name="Text Placeholder 3"/>
          <p:cNvSpPr>
            <a:spLocks noGrp="1"/>
          </p:cNvSpPr>
          <p:nvPr>
            <p:ph type="body" sz="half" idx="2"/>
          </p:nvPr>
        </p:nvSpPr>
        <p:spPr>
          <a:xfrm>
            <a:off x="1178114" y="5114216"/>
            <a:ext cx="9002632" cy="1032824"/>
          </a:xfrm>
        </p:spPr>
        <p:txBody>
          <a:bodyPr anchor="ctr">
            <a:normAutofit/>
          </a:bodyPr>
          <a:lstStyle>
            <a:lvl1pPr marL="0" indent="0">
              <a:buNone/>
              <a:defRPr sz="1428"/>
            </a:lvl1pPr>
            <a:lvl2pPr marL="466298" indent="0">
              <a:buNone/>
              <a:defRPr sz="1224"/>
            </a:lvl2pPr>
            <a:lvl3pPr marL="932597" indent="0">
              <a:buNone/>
              <a:defRPr sz="1020"/>
            </a:lvl3pPr>
            <a:lvl4pPr marL="1398895" indent="0">
              <a:buNone/>
              <a:defRPr sz="918"/>
            </a:lvl4pPr>
            <a:lvl5pPr marL="1865193" indent="0">
              <a:buNone/>
              <a:defRPr sz="918"/>
            </a:lvl5pPr>
            <a:lvl6pPr marL="2331491" indent="0">
              <a:buNone/>
              <a:defRPr sz="918"/>
            </a:lvl6pPr>
            <a:lvl7pPr marL="2797790" indent="0">
              <a:buNone/>
              <a:defRPr sz="918"/>
            </a:lvl7pPr>
            <a:lvl8pPr marL="3264088" indent="0">
              <a:buNone/>
              <a:defRPr sz="918"/>
            </a:lvl8pPr>
            <a:lvl9pPr marL="3730386" indent="0">
              <a:buNone/>
              <a:defRPr sz="918"/>
            </a:lvl9pPr>
          </a:lstStyle>
          <a:p>
            <a:pPr lvl="0"/>
            <a:r>
              <a:rPr lang="en-US"/>
              <a:t>Click to edit Master text styles</a:t>
            </a:r>
          </a:p>
        </p:txBody>
      </p:sp>
      <p:sp>
        <p:nvSpPr>
          <p:cNvPr id="4" name="Date Placeholder 3"/>
          <p:cNvSpPr>
            <a:spLocks noGrp="1"/>
          </p:cNvSpPr>
          <p:nvPr>
            <p:ph type="dt" sz="half" idx="10"/>
          </p:nvPr>
        </p:nvSpPr>
        <p:spPr/>
        <p:txBody>
          <a:bodyPr/>
          <a:lstStyle/>
          <a:p>
            <a:fld id="{86F1EC2B-8188-4AC2-9F0D-8D09C51D505A}" type="datetimeFigureOut">
              <a:rPr lang="en-US" dirty="0"/>
              <a:t>4/3/2016</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24" name="Rectangle 23"/>
          <p:cNvSpPr/>
          <p:nvPr/>
        </p:nvSpPr>
        <p:spPr>
          <a:xfrm>
            <a:off x="10653146" y="0"/>
            <a:ext cx="699552" cy="1165754"/>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188987022"/>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436475" cy="6994525"/>
            <a:chOff x="0" y="0"/>
            <a:chExt cx="12192000" cy="6858000"/>
          </a:xfrm>
        </p:grpSpPr>
        <p:sp>
          <p:nvSpPr>
            <p:cNvPr id="10" name="Rectangle 9"/>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10"/>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78115" y="2452344"/>
            <a:ext cx="9002632" cy="1824312"/>
          </a:xfrm>
        </p:spPr>
        <p:txBody>
          <a:bodyPr anchor="b"/>
          <a:lstStyle>
            <a:lvl1pPr algn="l">
              <a:defRPr sz="4080" b="0" cap="none"/>
            </a:lvl1pPr>
          </a:lstStyle>
          <a:p>
            <a:r>
              <a:rPr lang="en-US"/>
              <a:t>Click to edit Master title style</a:t>
            </a:r>
            <a:endParaRPr lang="en-US" dirty="0"/>
          </a:p>
        </p:txBody>
      </p:sp>
      <p:sp>
        <p:nvSpPr>
          <p:cNvPr id="3" name="Text Placeholder 2"/>
          <p:cNvSpPr>
            <a:spLocks noGrp="1"/>
          </p:cNvSpPr>
          <p:nvPr>
            <p:ph type="body" idx="1"/>
          </p:nvPr>
        </p:nvSpPr>
        <p:spPr>
          <a:xfrm>
            <a:off x="1161418" y="5125001"/>
            <a:ext cx="9002631" cy="877528"/>
          </a:xfrm>
        </p:spPr>
        <p:txBody>
          <a:bodyPr anchor="t"/>
          <a:lstStyle>
            <a:lvl1pPr marL="0" indent="0" algn="l">
              <a:buNone/>
              <a:defRPr sz="2040" cap="none">
                <a:solidFill>
                  <a:schemeClr val="accent1"/>
                </a:solidFill>
              </a:defRPr>
            </a:lvl1pPr>
            <a:lvl2pPr marL="466298" indent="0">
              <a:buNone/>
              <a:defRPr sz="1836">
                <a:solidFill>
                  <a:schemeClr val="tx1">
                    <a:tint val="75000"/>
                  </a:schemeClr>
                </a:solidFill>
              </a:defRPr>
            </a:lvl2pPr>
            <a:lvl3pPr marL="932597" indent="0">
              <a:buNone/>
              <a:defRPr sz="1632">
                <a:solidFill>
                  <a:schemeClr val="tx1">
                    <a:tint val="75000"/>
                  </a:schemeClr>
                </a:solidFill>
              </a:defRPr>
            </a:lvl3pPr>
            <a:lvl4pPr marL="1398895" indent="0">
              <a:buNone/>
              <a:defRPr sz="1428">
                <a:solidFill>
                  <a:schemeClr val="tx1">
                    <a:tint val="75000"/>
                  </a:schemeClr>
                </a:solidFill>
              </a:defRPr>
            </a:lvl4pPr>
            <a:lvl5pPr marL="1865193" indent="0">
              <a:buNone/>
              <a:defRPr sz="1428">
                <a:solidFill>
                  <a:schemeClr val="tx1">
                    <a:tint val="75000"/>
                  </a:schemeClr>
                </a:solidFill>
              </a:defRPr>
            </a:lvl5pPr>
            <a:lvl6pPr marL="2331491" indent="0">
              <a:buNone/>
              <a:defRPr sz="1428">
                <a:solidFill>
                  <a:schemeClr val="tx1">
                    <a:tint val="75000"/>
                  </a:schemeClr>
                </a:solidFill>
              </a:defRPr>
            </a:lvl6pPr>
            <a:lvl7pPr marL="2797790" indent="0">
              <a:buNone/>
              <a:defRPr sz="1428">
                <a:solidFill>
                  <a:schemeClr val="tx1">
                    <a:tint val="75000"/>
                  </a:schemeClr>
                </a:solidFill>
              </a:defRPr>
            </a:lvl7pPr>
            <a:lvl8pPr marL="3264088" indent="0">
              <a:buNone/>
              <a:defRPr sz="1428">
                <a:solidFill>
                  <a:schemeClr val="tx1">
                    <a:tint val="75000"/>
                  </a:schemeClr>
                </a:solidFill>
              </a:defRPr>
            </a:lvl8pPr>
            <a:lvl9pPr marL="3730386" indent="0">
              <a:buNone/>
              <a:defRPr sz="1428">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212B75E-944F-430B-BE5F-C69FA8823C04}" type="datetimeFigureOut">
              <a:rPr lang="en-US" dirty="0"/>
              <a:t>4/3/2016</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12" name="Rectangle 11"/>
          <p:cNvSpPr/>
          <p:nvPr/>
        </p:nvSpPr>
        <p:spPr>
          <a:xfrm>
            <a:off x="10653146" y="0"/>
            <a:ext cx="699552" cy="1165754"/>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781134558"/>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7" name="Title Placeholder 1"/>
          <p:cNvSpPr>
            <a:spLocks noGrp="1"/>
          </p:cNvSpPr>
          <p:nvPr>
            <p:ph type="title"/>
          </p:nvPr>
        </p:nvSpPr>
        <p:spPr>
          <a:xfrm>
            <a:off x="1178114" y="966791"/>
            <a:ext cx="8937098" cy="742982"/>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78113" y="2662977"/>
            <a:ext cx="3191914" cy="587734"/>
          </a:xfrm>
        </p:spPr>
        <p:txBody>
          <a:bodyPr anchor="b">
            <a:noAutofit/>
          </a:bodyPr>
          <a:lstStyle>
            <a:lvl1pPr marL="0" indent="0">
              <a:buNone/>
              <a:defRPr sz="2448" b="0">
                <a:solidFill>
                  <a:schemeClr val="accent1"/>
                </a:solidFill>
              </a:defRPr>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16" name="Text Placeholder 3"/>
          <p:cNvSpPr>
            <a:spLocks noGrp="1"/>
          </p:cNvSpPr>
          <p:nvPr>
            <p:ph type="body" sz="half" idx="15"/>
          </p:nvPr>
        </p:nvSpPr>
        <p:spPr>
          <a:xfrm>
            <a:off x="1178113" y="3250711"/>
            <a:ext cx="3191914" cy="2896329"/>
          </a:xfrm>
        </p:spPr>
        <p:txBody>
          <a:bodyPr anchor="t">
            <a:normAutofit/>
          </a:bodyPr>
          <a:lstStyle>
            <a:lvl1pPr marL="0" indent="0">
              <a:buNone/>
              <a:defRPr sz="1428"/>
            </a:lvl1pPr>
            <a:lvl2pPr marL="466298" indent="0">
              <a:buNone/>
              <a:defRPr sz="1224"/>
            </a:lvl2pPr>
            <a:lvl3pPr marL="932597" indent="0">
              <a:buNone/>
              <a:defRPr sz="1020"/>
            </a:lvl3pPr>
            <a:lvl4pPr marL="1398895" indent="0">
              <a:buNone/>
              <a:defRPr sz="918"/>
            </a:lvl4pPr>
            <a:lvl5pPr marL="1865193" indent="0">
              <a:buNone/>
              <a:defRPr sz="918"/>
            </a:lvl5pPr>
            <a:lvl6pPr marL="2331491" indent="0">
              <a:buNone/>
              <a:defRPr sz="918"/>
            </a:lvl6pPr>
            <a:lvl7pPr marL="2797790" indent="0">
              <a:buNone/>
              <a:defRPr sz="918"/>
            </a:lvl7pPr>
            <a:lvl8pPr marL="3264088" indent="0">
              <a:buNone/>
              <a:defRPr sz="918"/>
            </a:lvl8pPr>
            <a:lvl9pPr marL="3730386" indent="0">
              <a:buNone/>
              <a:defRPr sz="918"/>
            </a:lvl9pPr>
          </a:lstStyle>
          <a:p>
            <a:pPr lvl="0"/>
            <a:r>
              <a:rPr lang="en-US"/>
              <a:t>Click to edit Master text styles</a:t>
            </a:r>
          </a:p>
        </p:txBody>
      </p:sp>
      <p:sp>
        <p:nvSpPr>
          <p:cNvPr id="5" name="Text Placeholder 4"/>
          <p:cNvSpPr>
            <a:spLocks noGrp="1"/>
          </p:cNvSpPr>
          <p:nvPr>
            <p:ph type="body" sz="quarter" idx="3"/>
          </p:nvPr>
        </p:nvSpPr>
        <p:spPr>
          <a:xfrm>
            <a:off x="4603211" y="2662977"/>
            <a:ext cx="3208451" cy="587734"/>
          </a:xfrm>
        </p:spPr>
        <p:txBody>
          <a:bodyPr anchor="b">
            <a:noAutofit/>
          </a:bodyPr>
          <a:lstStyle>
            <a:lvl1pPr marL="0" indent="0">
              <a:buNone/>
              <a:defRPr sz="2448" b="0">
                <a:solidFill>
                  <a:schemeClr val="accent1"/>
                </a:solidFill>
              </a:defRPr>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19" name="Text Placeholder 3"/>
          <p:cNvSpPr>
            <a:spLocks noGrp="1"/>
          </p:cNvSpPr>
          <p:nvPr>
            <p:ph type="body" sz="half" idx="16"/>
          </p:nvPr>
        </p:nvSpPr>
        <p:spPr>
          <a:xfrm>
            <a:off x="4603211" y="3250712"/>
            <a:ext cx="3208451" cy="2896328"/>
          </a:xfrm>
        </p:spPr>
        <p:txBody>
          <a:bodyPr anchor="t">
            <a:normAutofit/>
          </a:bodyPr>
          <a:lstStyle>
            <a:lvl1pPr marL="0" indent="0">
              <a:buNone/>
              <a:defRPr sz="1428"/>
            </a:lvl1pPr>
            <a:lvl2pPr marL="466298" indent="0">
              <a:buNone/>
              <a:defRPr sz="1224"/>
            </a:lvl2pPr>
            <a:lvl3pPr marL="932597" indent="0">
              <a:buNone/>
              <a:defRPr sz="1020"/>
            </a:lvl3pPr>
            <a:lvl4pPr marL="1398895" indent="0">
              <a:buNone/>
              <a:defRPr sz="918"/>
            </a:lvl4pPr>
            <a:lvl5pPr marL="1865193" indent="0">
              <a:buNone/>
              <a:defRPr sz="918"/>
            </a:lvl5pPr>
            <a:lvl6pPr marL="2331491" indent="0">
              <a:buNone/>
              <a:defRPr sz="918"/>
            </a:lvl6pPr>
            <a:lvl7pPr marL="2797790" indent="0">
              <a:buNone/>
              <a:defRPr sz="918"/>
            </a:lvl7pPr>
            <a:lvl8pPr marL="3264088" indent="0">
              <a:buNone/>
              <a:defRPr sz="918"/>
            </a:lvl8pPr>
            <a:lvl9pPr marL="3730386" indent="0">
              <a:buNone/>
              <a:defRPr sz="918"/>
            </a:lvl9pPr>
          </a:lstStyle>
          <a:p>
            <a:pPr lvl="0"/>
            <a:r>
              <a:rPr lang="en-US"/>
              <a:t>Click to edit Master text styles</a:t>
            </a:r>
          </a:p>
        </p:txBody>
      </p:sp>
      <p:sp>
        <p:nvSpPr>
          <p:cNvPr id="14" name="Text Placeholder 4"/>
          <p:cNvSpPr>
            <a:spLocks noGrp="1"/>
          </p:cNvSpPr>
          <p:nvPr>
            <p:ph type="body" sz="quarter" idx="13"/>
          </p:nvPr>
        </p:nvSpPr>
        <p:spPr>
          <a:xfrm>
            <a:off x="8044846" y="2655329"/>
            <a:ext cx="3220761" cy="587733"/>
          </a:xfrm>
        </p:spPr>
        <p:txBody>
          <a:bodyPr anchor="b">
            <a:noAutofit/>
          </a:bodyPr>
          <a:lstStyle>
            <a:lvl1pPr marL="0" indent="0">
              <a:buNone/>
              <a:defRPr sz="2448" b="0">
                <a:solidFill>
                  <a:schemeClr val="accent1"/>
                </a:solidFill>
              </a:defRPr>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20" name="Text Placeholder 3"/>
          <p:cNvSpPr>
            <a:spLocks noGrp="1"/>
          </p:cNvSpPr>
          <p:nvPr>
            <p:ph type="body" sz="half" idx="17"/>
          </p:nvPr>
        </p:nvSpPr>
        <p:spPr>
          <a:xfrm>
            <a:off x="8044845" y="3250711"/>
            <a:ext cx="3224414" cy="2896327"/>
          </a:xfrm>
        </p:spPr>
        <p:txBody>
          <a:bodyPr anchor="t">
            <a:normAutofit/>
          </a:bodyPr>
          <a:lstStyle>
            <a:lvl1pPr marL="0" indent="0">
              <a:buNone/>
              <a:defRPr sz="1428"/>
            </a:lvl1pPr>
            <a:lvl2pPr marL="466298" indent="0">
              <a:buNone/>
              <a:defRPr sz="1224"/>
            </a:lvl2pPr>
            <a:lvl3pPr marL="932597" indent="0">
              <a:buNone/>
              <a:defRPr sz="1020"/>
            </a:lvl3pPr>
            <a:lvl4pPr marL="1398895" indent="0">
              <a:buNone/>
              <a:defRPr sz="918"/>
            </a:lvl4pPr>
            <a:lvl5pPr marL="1865193" indent="0">
              <a:buNone/>
              <a:defRPr sz="918"/>
            </a:lvl5pPr>
            <a:lvl6pPr marL="2331491" indent="0">
              <a:buNone/>
              <a:defRPr sz="918"/>
            </a:lvl6pPr>
            <a:lvl7pPr marL="2797790" indent="0">
              <a:buNone/>
              <a:defRPr sz="918"/>
            </a:lvl7pPr>
            <a:lvl8pPr marL="3264088" indent="0">
              <a:buNone/>
              <a:defRPr sz="918"/>
            </a:lvl8pPr>
            <a:lvl9pPr marL="3730386" indent="0">
              <a:buNone/>
              <a:defRPr sz="918"/>
            </a:lvl9pPr>
          </a:lstStyle>
          <a:p>
            <a:pPr lvl="0"/>
            <a:r>
              <a:rPr lang="en-US"/>
              <a:t>Click to edit Master text styles</a:t>
            </a:r>
          </a:p>
        </p:txBody>
      </p:sp>
      <p:cxnSp>
        <p:nvCxnSpPr>
          <p:cNvPr id="22" name="Straight Connector 21"/>
          <p:cNvCxnSpPr/>
          <p:nvPr/>
        </p:nvCxnSpPr>
        <p:spPr>
          <a:xfrm>
            <a:off x="4492280" y="2620788"/>
            <a:ext cx="0" cy="3562026"/>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7928254" y="2620788"/>
            <a:ext cx="0" cy="3562026"/>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79AE0DC7-7F53-471C-A711-B3DA6F2535F3}" type="datetimeFigureOut">
              <a:rPr lang="en-US" dirty="0"/>
              <a:t>4/3/2016</a:t>
            </a:fld>
            <a:endParaRPr lang="en-US" dirty="0"/>
          </a:p>
        </p:txBody>
      </p:sp>
      <p:sp>
        <p:nvSpPr>
          <p:cNvPr id="8" name="Footer Placeholder 7"/>
          <p:cNvSpPr>
            <a:spLocks noGrp="1"/>
          </p:cNvSpPr>
          <p:nvPr>
            <p:ph type="ftr" sz="quarter" idx="11"/>
          </p:nvPr>
        </p:nvSpPr>
        <p:spPr/>
        <p:txBody>
          <a:bodyPr/>
          <a:lstStyle/>
          <a:p>
            <a:r>
              <a:rPr lang="en-US" dirty="0"/>
              <a:t>
              </a:t>
            </a:r>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40415448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l="3333" t="3333" r="4875" b="4875"/>
          <a:stretch/>
        </p:blipFill>
        <p:spPr>
          <a:xfrm>
            <a:off x="881" y="-1"/>
            <a:ext cx="12434712" cy="6994526"/>
          </a:xfrm>
          <a:prstGeom prst="rect">
            <a:avLst/>
          </a:prstGeom>
        </p:spPr>
      </p:pic>
      <p:sp>
        <p:nvSpPr>
          <p:cNvPr id="18" name="Rectangle 17"/>
          <p:cNvSpPr/>
          <p:nvPr userDrawn="1"/>
        </p:nvSpPr>
        <p:spPr bwMode="gray">
          <a:xfrm>
            <a:off x="274638" y="1211264"/>
            <a:ext cx="6400800" cy="3657600"/>
          </a:xfrm>
          <a:prstGeom prst="rect">
            <a:avLst/>
          </a:prstGeom>
          <a:solidFill>
            <a:schemeClr val="accent4">
              <a:alpha val="8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3050" y="1211263"/>
            <a:ext cx="6402388" cy="1828801"/>
          </a:xfrm>
          <a:noFill/>
        </p:spPr>
        <p:txBody>
          <a:bodyPr vert="horz" wrap="square" lIns="146304" tIns="91440" rIns="146304" bIns="91440" rtlCol="0" anchor="t" anchorCtr="0">
            <a:noAutofit/>
          </a:bodyPr>
          <a:lstStyle>
            <a:lvl1pPr>
              <a:defRPr lang="en-US" sz="6000" spc="-100" baseline="0" dirty="0">
                <a:gradFill>
                  <a:gsLst>
                    <a:gs pos="5833">
                      <a:srgbClr val="FFFFFF"/>
                    </a:gs>
                    <a:gs pos="18000">
                      <a:srgbClr val="FFFFFF"/>
                    </a:gs>
                  </a:gsLst>
                  <a:lin ang="5400000" scaled="0"/>
                </a:gradFill>
              </a:defRPr>
            </a:lvl1pPr>
          </a:lstStyle>
          <a:p>
            <a:pPr lvl="0"/>
            <a:r>
              <a:rPr lang="en-US" dirty="0"/>
              <a:t>Presentation title</a:t>
            </a:r>
          </a:p>
        </p:txBody>
      </p:sp>
      <p:sp>
        <p:nvSpPr>
          <p:cNvPr id="3" name="Text Placeholder 2"/>
          <p:cNvSpPr>
            <a:spLocks noGrp="1"/>
          </p:cNvSpPr>
          <p:nvPr>
            <p:ph type="body" sz="quarter" idx="14" hasCustomPrompt="1"/>
          </p:nvPr>
        </p:nvSpPr>
        <p:spPr bwMode="ltGray">
          <a:xfrm>
            <a:off x="274638" y="3040063"/>
            <a:ext cx="6400800" cy="1828800"/>
          </a:xfrm>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458332" y="480503"/>
            <a:ext cx="1552931" cy="332660"/>
          </a:xfrm>
          <a:prstGeom prst="rect">
            <a:avLst/>
          </a:prstGeom>
        </p:spPr>
      </p:pic>
    </p:spTree>
    <p:extLst>
      <p:ext uri="{BB962C8B-B14F-4D97-AF65-F5344CB8AC3E}">
        <p14:creationId xmlns:p14="http://schemas.microsoft.com/office/powerpoint/2010/main" val="235910745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lvl1pPr>
              <a:defRPr sz="3672"/>
            </a:lvl1pPr>
          </a:lstStyle>
          <a:p>
            <a:r>
              <a:rPr lang="en-US"/>
              <a:t>Click to edit Master title style</a:t>
            </a:r>
            <a:endParaRPr lang="en-US" dirty="0"/>
          </a:p>
        </p:txBody>
      </p:sp>
      <p:sp>
        <p:nvSpPr>
          <p:cNvPr id="3" name="Text Placeholder 2"/>
          <p:cNvSpPr>
            <a:spLocks noGrp="1"/>
          </p:cNvSpPr>
          <p:nvPr>
            <p:ph type="body" idx="1"/>
          </p:nvPr>
        </p:nvSpPr>
        <p:spPr>
          <a:xfrm>
            <a:off x="1178113" y="4623082"/>
            <a:ext cx="3081316" cy="587735"/>
          </a:xfrm>
        </p:spPr>
        <p:txBody>
          <a:bodyPr anchor="b">
            <a:noAutofit/>
          </a:bodyPr>
          <a:lstStyle>
            <a:lvl1pPr marL="0" indent="0">
              <a:buNone/>
              <a:defRPr sz="2448" b="0">
                <a:solidFill>
                  <a:schemeClr val="accent1"/>
                </a:solidFill>
              </a:defRPr>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29" name="Picture Placeholder 2"/>
          <p:cNvSpPr>
            <a:spLocks noGrp="1" noChangeAspect="1"/>
          </p:cNvSpPr>
          <p:nvPr>
            <p:ph type="pic" idx="15"/>
          </p:nvPr>
        </p:nvSpPr>
        <p:spPr>
          <a:xfrm>
            <a:off x="1361313" y="2663229"/>
            <a:ext cx="2745207" cy="1615293"/>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32"/>
            </a:lvl1pPr>
            <a:lvl2pPr marL="466298" indent="0">
              <a:buNone/>
              <a:defRPr sz="1632"/>
            </a:lvl2pPr>
            <a:lvl3pPr marL="932597" indent="0">
              <a:buNone/>
              <a:defRPr sz="1632"/>
            </a:lvl3pPr>
            <a:lvl4pPr marL="1398895" indent="0">
              <a:buNone/>
              <a:defRPr sz="1632"/>
            </a:lvl4pPr>
            <a:lvl5pPr marL="1865193" indent="0">
              <a:buNone/>
              <a:defRPr sz="1632"/>
            </a:lvl5pPr>
            <a:lvl6pPr marL="2331491" indent="0">
              <a:buNone/>
              <a:defRPr sz="1632"/>
            </a:lvl6pPr>
            <a:lvl7pPr marL="2797790" indent="0">
              <a:buNone/>
              <a:defRPr sz="1632"/>
            </a:lvl7pPr>
            <a:lvl8pPr marL="3264088" indent="0">
              <a:buNone/>
              <a:defRPr sz="1632"/>
            </a:lvl8pPr>
            <a:lvl9pPr marL="3730386" indent="0">
              <a:buNone/>
              <a:defRPr sz="1632"/>
            </a:lvl9pPr>
          </a:lstStyle>
          <a:p>
            <a:r>
              <a:rPr lang="en-US"/>
              <a:t>Click icon to add picture</a:t>
            </a:r>
            <a:endParaRPr lang="en-US" dirty="0"/>
          </a:p>
        </p:txBody>
      </p:sp>
      <p:sp>
        <p:nvSpPr>
          <p:cNvPr id="22" name="Text Placeholder 3"/>
          <p:cNvSpPr>
            <a:spLocks noGrp="1"/>
          </p:cNvSpPr>
          <p:nvPr>
            <p:ph type="body" sz="half" idx="18"/>
          </p:nvPr>
        </p:nvSpPr>
        <p:spPr>
          <a:xfrm>
            <a:off x="1178113" y="5210817"/>
            <a:ext cx="3081317" cy="936223"/>
          </a:xfrm>
        </p:spPr>
        <p:txBody>
          <a:bodyPr anchor="t">
            <a:normAutofit/>
          </a:bodyPr>
          <a:lstStyle>
            <a:lvl1pPr marL="0" indent="0">
              <a:buNone/>
              <a:defRPr sz="1428"/>
            </a:lvl1pPr>
            <a:lvl2pPr marL="466298" indent="0">
              <a:buNone/>
              <a:defRPr sz="1224"/>
            </a:lvl2pPr>
            <a:lvl3pPr marL="932597" indent="0">
              <a:buNone/>
              <a:defRPr sz="1020"/>
            </a:lvl3pPr>
            <a:lvl4pPr marL="1398895" indent="0">
              <a:buNone/>
              <a:defRPr sz="918"/>
            </a:lvl4pPr>
            <a:lvl5pPr marL="1865193" indent="0">
              <a:buNone/>
              <a:defRPr sz="918"/>
            </a:lvl5pPr>
            <a:lvl6pPr marL="2331491" indent="0">
              <a:buNone/>
              <a:defRPr sz="918"/>
            </a:lvl6pPr>
            <a:lvl7pPr marL="2797790" indent="0">
              <a:buNone/>
              <a:defRPr sz="918"/>
            </a:lvl7pPr>
            <a:lvl8pPr marL="3264088" indent="0">
              <a:buNone/>
              <a:defRPr sz="918"/>
            </a:lvl8pPr>
            <a:lvl9pPr marL="3730386" indent="0">
              <a:buNone/>
              <a:defRPr sz="918"/>
            </a:lvl9pPr>
          </a:lstStyle>
          <a:p>
            <a:pPr lvl="0"/>
            <a:r>
              <a:rPr lang="en-US"/>
              <a:t>Click to edit Master text styles</a:t>
            </a:r>
          </a:p>
        </p:txBody>
      </p:sp>
      <p:sp>
        <p:nvSpPr>
          <p:cNvPr id="5" name="Text Placeholder 4"/>
          <p:cNvSpPr>
            <a:spLocks noGrp="1"/>
          </p:cNvSpPr>
          <p:nvPr>
            <p:ph type="body" sz="quarter" idx="3"/>
          </p:nvPr>
        </p:nvSpPr>
        <p:spPr>
          <a:xfrm>
            <a:off x="4660480" y="4623082"/>
            <a:ext cx="3111606" cy="587734"/>
          </a:xfrm>
        </p:spPr>
        <p:txBody>
          <a:bodyPr anchor="b">
            <a:noAutofit/>
          </a:bodyPr>
          <a:lstStyle>
            <a:lvl1pPr marL="0" indent="0">
              <a:buNone/>
              <a:defRPr sz="2448" b="0">
                <a:solidFill>
                  <a:schemeClr val="accent1"/>
                </a:solidFill>
              </a:defRPr>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30" name="Picture Placeholder 2"/>
          <p:cNvSpPr>
            <a:spLocks noGrp="1" noChangeAspect="1"/>
          </p:cNvSpPr>
          <p:nvPr>
            <p:ph type="pic" idx="21"/>
          </p:nvPr>
        </p:nvSpPr>
        <p:spPr>
          <a:xfrm>
            <a:off x="4843680" y="2695452"/>
            <a:ext cx="2745207" cy="158307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32"/>
            </a:lvl1pPr>
            <a:lvl2pPr marL="466298" indent="0">
              <a:buNone/>
              <a:defRPr sz="1632"/>
            </a:lvl2pPr>
            <a:lvl3pPr marL="932597" indent="0">
              <a:buNone/>
              <a:defRPr sz="1632"/>
            </a:lvl3pPr>
            <a:lvl4pPr marL="1398895" indent="0">
              <a:buNone/>
              <a:defRPr sz="1632"/>
            </a:lvl4pPr>
            <a:lvl5pPr marL="1865193" indent="0">
              <a:buNone/>
              <a:defRPr sz="1632"/>
            </a:lvl5pPr>
            <a:lvl6pPr marL="2331491" indent="0">
              <a:buNone/>
              <a:defRPr sz="1632"/>
            </a:lvl6pPr>
            <a:lvl7pPr marL="2797790" indent="0">
              <a:buNone/>
              <a:defRPr sz="1632"/>
            </a:lvl7pPr>
            <a:lvl8pPr marL="3264088" indent="0">
              <a:buNone/>
              <a:defRPr sz="1632"/>
            </a:lvl8pPr>
            <a:lvl9pPr marL="3730386" indent="0">
              <a:buNone/>
              <a:defRPr sz="1632"/>
            </a:lvl9pPr>
          </a:lstStyle>
          <a:p>
            <a:r>
              <a:rPr lang="en-US"/>
              <a:t>Click icon to add picture</a:t>
            </a:r>
            <a:endParaRPr lang="en-US" dirty="0"/>
          </a:p>
        </p:txBody>
      </p:sp>
      <p:sp>
        <p:nvSpPr>
          <p:cNvPr id="23" name="Text Placeholder 3"/>
          <p:cNvSpPr>
            <a:spLocks noGrp="1"/>
          </p:cNvSpPr>
          <p:nvPr>
            <p:ph type="body" sz="half" idx="19"/>
          </p:nvPr>
        </p:nvSpPr>
        <p:spPr>
          <a:xfrm>
            <a:off x="4660480" y="5210817"/>
            <a:ext cx="3111606" cy="939752"/>
          </a:xfrm>
        </p:spPr>
        <p:txBody>
          <a:bodyPr anchor="t">
            <a:normAutofit/>
          </a:bodyPr>
          <a:lstStyle>
            <a:lvl1pPr marL="0" indent="0">
              <a:buNone/>
              <a:defRPr sz="1428"/>
            </a:lvl1pPr>
            <a:lvl2pPr marL="466298" indent="0">
              <a:buNone/>
              <a:defRPr sz="1224"/>
            </a:lvl2pPr>
            <a:lvl3pPr marL="932597" indent="0">
              <a:buNone/>
              <a:defRPr sz="1020"/>
            </a:lvl3pPr>
            <a:lvl4pPr marL="1398895" indent="0">
              <a:buNone/>
              <a:defRPr sz="918"/>
            </a:lvl4pPr>
            <a:lvl5pPr marL="1865193" indent="0">
              <a:buNone/>
              <a:defRPr sz="918"/>
            </a:lvl5pPr>
            <a:lvl6pPr marL="2331491" indent="0">
              <a:buNone/>
              <a:defRPr sz="918"/>
            </a:lvl6pPr>
            <a:lvl7pPr marL="2797790" indent="0">
              <a:buNone/>
              <a:defRPr sz="918"/>
            </a:lvl7pPr>
            <a:lvl8pPr marL="3264088" indent="0">
              <a:buNone/>
              <a:defRPr sz="918"/>
            </a:lvl8pPr>
            <a:lvl9pPr marL="3730386" indent="0">
              <a:buNone/>
              <a:defRPr sz="918"/>
            </a:lvl9pPr>
          </a:lstStyle>
          <a:p>
            <a:pPr lvl="0"/>
            <a:r>
              <a:rPr lang="en-US"/>
              <a:t>Click to edit Master text styles</a:t>
            </a:r>
          </a:p>
        </p:txBody>
      </p:sp>
      <p:sp>
        <p:nvSpPr>
          <p:cNvPr id="14" name="Text Placeholder 4"/>
          <p:cNvSpPr>
            <a:spLocks noGrp="1"/>
          </p:cNvSpPr>
          <p:nvPr>
            <p:ph type="body" sz="quarter" idx="13"/>
          </p:nvPr>
        </p:nvSpPr>
        <p:spPr>
          <a:xfrm>
            <a:off x="8143518" y="4623082"/>
            <a:ext cx="3111606" cy="587734"/>
          </a:xfrm>
        </p:spPr>
        <p:txBody>
          <a:bodyPr anchor="b">
            <a:noAutofit/>
          </a:bodyPr>
          <a:lstStyle>
            <a:lvl1pPr marL="0" indent="0">
              <a:buNone/>
              <a:defRPr sz="2448" b="0">
                <a:solidFill>
                  <a:schemeClr val="accent1"/>
                </a:solidFill>
              </a:defRPr>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31" name="Picture Placeholder 2"/>
          <p:cNvSpPr>
            <a:spLocks noGrp="1" noChangeAspect="1"/>
          </p:cNvSpPr>
          <p:nvPr>
            <p:ph type="pic" idx="22"/>
          </p:nvPr>
        </p:nvSpPr>
        <p:spPr>
          <a:xfrm>
            <a:off x="8326717" y="2671130"/>
            <a:ext cx="2745207" cy="1607392"/>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32"/>
            </a:lvl1pPr>
            <a:lvl2pPr marL="466298" indent="0">
              <a:buNone/>
              <a:defRPr sz="1632"/>
            </a:lvl2pPr>
            <a:lvl3pPr marL="932597" indent="0">
              <a:buNone/>
              <a:defRPr sz="1632"/>
            </a:lvl3pPr>
            <a:lvl4pPr marL="1398895" indent="0">
              <a:buNone/>
              <a:defRPr sz="1632"/>
            </a:lvl4pPr>
            <a:lvl5pPr marL="1865193" indent="0">
              <a:buNone/>
              <a:defRPr sz="1632"/>
            </a:lvl5pPr>
            <a:lvl6pPr marL="2331491" indent="0">
              <a:buNone/>
              <a:defRPr sz="1632"/>
            </a:lvl6pPr>
            <a:lvl7pPr marL="2797790" indent="0">
              <a:buNone/>
              <a:defRPr sz="1632"/>
            </a:lvl7pPr>
            <a:lvl8pPr marL="3264088" indent="0">
              <a:buNone/>
              <a:defRPr sz="1632"/>
            </a:lvl8pPr>
            <a:lvl9pPr marL="3730386" indent="0">
              <a:buNone/>
              <a:defRPr sz="1632"/>
            </a:lvl9pPr>
          </a:lstStyle>
          <a:p>
            <a:r>
              <a:rPr lang="en-US"/>
              <a:t>Click icon to add picture</a:t>
            </a:r>
            <a:endParaRPr lang="en-US" dirty="0"/>
          </a:p>
        </p:txBody>
      </p:sp>
      <p:sp>
        <p:nvSpPr>
          <p:cNvPr id="24" name="Text Placeholder 3"/>
          <p:cNvSpPr>
            <a:spLocks noGrp="1"/>
          </p:cNvSpPr>
          <p:nvPr>
            <p:ph type="body" sz="half" idx="20"/>
          </p:nvPr>
        </p:nvSpPr>
        <p:spPr>
          <a:xfrm>
            <a:off x="8143519" y="5210816"/>
            <a:ext cx="3115369" cy="914185"/>
          </a:xfrm>
        </p:spPr>
        <p:txBody>
          <a:bodyPr anchor="t">
            <a:normAutofit/>
          </a:bodyPr>
          <a:lstStyle>
            <a:lvl1pPr marL="0" indent="0">
              <a:buNone/>
              <a:defRPr sz="1428"/>
            </a:lvl1pPr>
            <a:lvl2pPr marL="466298" indent="0">
              <a:buNone/>
              <a:defRPr sz="1224"/>
            </a:lvl2pPr>
            <a:lvl3pPr marL="932597" indent="0">
              <a:buNone/>
              <a:defRPr sz="1020"/>
            </a:lvl3pPr>
            <a:lvl4pPr marL="1398895" indent="0">
              <a:buNone/>
              <a:defRPr sz="918"/>
            </a:lvl4pPr>
            <a:lvl5pPr marL="1865193" indent="0">
              <a:buNone/>
              <a:defRPr sz="918"/>
            </a:lvl5pPr>
            <a:lvl6pPr marL="2331491" indent="0">
              <a:buNone/>
              <a:defRPr sz="918"/>
            </a:lvl6pPr>
            <a:lvl7pPr marL="2797790" indent="0">
              <a:buNone/>
              <a:defRPr sz="918"/>
            </a:lvl7pPr>
            <a:lvl8pPr marL="3264088" indent="0">
              <a:buNone/>
              <a:defRPr sz="918"/>
            </a:lvl8pPr>
            <a:lvl9pPr marL="3730386" indent="0">
              <a:buNone/>
              <a:defRPr sz="918"/>
            </a:lvl9pPr>
          </a:lstStyle>
          <a:p>
            <a:pPr lvl="0"/>
            <a:r>
              <a:rPr lang="en-US"/>
              <a:t>Click to edit Master text styles</a:t>
            </a:r>
          </a:p>
        </p:txBody>
      </p:sp>
      <p:cxnSp>
        <p:nvCxnSpPr>
          <p:cNvPr id="21" name="Straight Connector 20"/>
          <p:cNvCxnSpPr/>
          <p:nvPr/>
        </p:nvCxnSpPr>
        <p:spPr>
          <a:xfrm>
            <a:off x="4494177" y="2620788"/>
            <a:ext cx="0" cy="3562026"/>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a:off x="7954164" y="2620788"/>
            <a:ext cx="0" cy="3562026"/>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3C1F4C9D-4618-451D-80C1-6A376BB42AB4}" type="datetimeFigureOut">
              <a:rPr lang="en-US" dirty="0"/>
              <a:t>4/3/2016</a:t>
            </a:fld>
            <a:endParaRPr lang="en-US" dirty="0"/>
          </a:p>
        </p:txBody>
      </p:sp>
      <p:sp>
        <p:nvSpPr>
          <p:cNvPr id="8" name="Footer Placeholder 7"/>
          <p:cNvSpPr>
            <a:spLocks noGrp="1"/>
          </p:cNvSpPr>
          <p:nvPr>
            <p:ph type="ftr" sz="quarter" idx="11"/>
          </p:nvPr>
        </p:nvSpPr>
        <p:spPr/>
        <p:txBody>
          <a:bodyPr/>
          <a:lstStyle/>
          <a:p>
            <a:r>
              <a:rPr lang="en-US" dirty="0"/>
              <a:t>
              </a:t>
            </a:r>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019538307"/>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0" name="Title Placeholder 1"/>
          <p:cNvSpPr>
            <a:spLocks noGrp="1"/>
          </p:cNvSpPr>
          <p:nvPr>
            <p:ph type="title"/>
          </p:nvPr>
        </p:nvSpPr>
        <p:spPr>
          <a:xfrm>
            <a:off x="1178114" y="966791"/>
            <a:ext cx="8937098" cy="742982"/>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78114" y="2655329"/>
            <a:ext cx="9002632" cy="3484310"/>
          </a:xfr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4D2318-CE40-42F6-962A-4C6D6CF697DB}" type="datetimeFigureOut">
              <a:rPr lang="en-US" dirty="0"/>
              <a:t>4/3/2016</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164583274"/>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7" name="Group 6"/>
          <p:cNvGrpSpPr/>
          <p:nvPr/>
        </p:nvGrpSpPr>
        <p:grpSpPr>
          <a:xfrm>
            <a:off x="0" y="0"/>
            <a:ext cx="12436475" cy="6994525"/>
            <a:chOff x="0" y="0"/>
            <a:chExt cx="12192000" cy="6858000"/>
          </a:xfrm>
        </p:grpSpPr>
        <p:sp>
          <p:nvSpPr>
            <p:cNvPr id="11" name="Rectangle 10"/>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3" name="Rectangle 12"/>
            <p:cNvSpPr/>
            <p:nvPr/>
          </p:nvSpPr>
          <p:spPr>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2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757387" y="1323258"/>
            <a:ext cx="1438238" cy="4823781"/>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78113" y="1323258"/>
            <a:ext cx="6372822" cy="482378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C476AC1-EB7F-4BEF-90D9-5764B50DAF8A}" type="datetimeFigureOut">
              <a:rPr lang="en-US" dirty="0"/>
              <a:t>4/3/2016</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18" name="Rectangle 17"/>
          <p:cNvSpPr/>
          <p:nvPr/>
        </p:nvSpPr>
        <p:spPr>
          <a:xfrm>
            <a:off x="10653146" y="0"/>
            <a:ext cx="699552" cy="1165754"/>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992350781"/>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9230" y="6240963"/>
            <a:ext cx="1278510" cy="274137"/>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64013" y="490736"/>
            <a:ext cx="1436313" cy="306604"/>
          </a:xfrm>
          <a:prstGeom prst="rect">
            <a:avLst/>
          </a:prstGeom>
        </p:spPr>
      </p:pic>
      <p:sp>
        <p:nvSpPr>
          <p:cNvPr id="12" name="Freeform 11"/>
          <p:cNvSpPr>
            <a:spLocks noEditPoints="1"/>
          </p:cNvSpPr>
          <p:nvPr userDrawn="1"/>
        </p:nvSpPr>
        <p:spPr bwMode="black">
          <a:xfrm>
            <a:off x="2137568" y="2473325"/>
            <a:ext cx="8161338"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00BCF2"/>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3545476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Slide - Microsoft">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8" name="Title 1"/>
          <p:cNvSpPr>
            <a:spLocks noGrp="1"/>
          </p:cNvSpPr>
          <p:nvPr>
            <p:ph type="title" hasCustomPrompt="1"/>
          </p:nvPr>
        </p:nvSpPr>
        <p:spPr>
          <a:xfrm>
            <a:off x="274702" y="2125678"/>
            <a:ext cx="100583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74701" y="3955786"/>
            <a:ext cx="100583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57200" y="490736"/>
            <a:ext cx="1449939" cy="306604"/>
          </a:xfrm>
          <a:prstGeom prst="rect">
            <a:avLst/>
          </a:prstGeom>
        </p:spPr>
      </p:pic>
      <p:sp>
        <p:nvSpPr>
          <p:cNvPr id="7" name="Text Placeholder 2"/>
          <p:cNvSpPr>
            <a:spLocks noGrp="1"/>
          </p:cNvSpPr>
          <p:nvPr>
            <p:ph type="body" sz="quarter" idx="13" hasCustomPrompt="1"/>
          </p:nvPr>
        </p:nvSpPr>
        <p:spPr>
          <a:xfrm>
            <a:off x="8504238" y="307621"/>
            <a:ext cx="3656013"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
        <p:nvSpPr>
          <p:cNvPr id="2" name="TextBox 1"/>
          <p:cNvSpPr txBox="1"/>
          <p:nvPr userDrawn="1"/>
        </p:nvSpPr>
        <p:spPr>
          <a:xfrm>
            <a:off x="288989" y="6072577"/>
            <a:ext cx="1900200"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6886344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Slide - Build">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8" name="Title 1"/>
          <p:cNvSpPr>
            <a:spLocks noGrp="1"/>
          </p:cNvSpPr>
          <p:nvPr>
            <p:ph type="title" hasCustomPrompt="1"/>
          </p:nvPr>
        </p:nvSpPr>
        <p:spPr>
          <a:xfrm>
            <a:off x="274702" y="2125678"/>
            <a:ext cx="100583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74701" y="3955786"/>
            <a:ext cx="100583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7" name="Text Placeholder 2"/>
          <p:cNvSpPr>
            <a:spLocks noGrp="1"/>
          </p:cNvSpPr>
          <p:nvPr>
            <p:ph type="body" sz="quarter" idx="13" hasCustomPrompt="1"/>
          </p:nvPr>
        </p:nvSpPr>
        <p:spPr>
          <a:xfrm>
            <a:off x="8504238" y="307621"/>
            <a:ext cx="3656013"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
        <p:nvSpPr>
          <p:cNvPr id="8" name="Freeform 7"/>
          <p:cNvSpPr>
            <a:spLocks noChangeAspect="1" noEditPoints="1"/>
          </p:cNvSpPr>
          <p:nvPr userDrawn="1"/>
        </p:nvSpPr>
        <p:spPr bwMode="black">
          <a:xfrm>
            <a:off x="457200" y="490736"/>
            <a:ext cx="1239006" cy="310896"/>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9" name="TextBox 8"/>
          <p:cNvSpPr txBox="1"/>
          <p:nvPr userDrawn="1"/>
        </p:nvSpPr>
        <p:spPr>
          <a:xfrm>
            <a:off x="288989" y="6072577"/>
            <a:ext cx="1900200"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27648809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5114715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5981253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438916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5990613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8 ">
    <p:spTree>
      <p:nvGrpSpPr>
        <p:cNvPr id="1" name=""/>
        <p:cNvGrpSpPr/>
        <p:nvPr/>
      </p:nvGrpSpPr>
      <p:grpSpPr>
        <a:xfrm>
          <a:off x="0" y="0"/>
          <a:ext cx="0" cy="0"/>
          <a:chOff x="0" y="0"/>
          <a:chExt cx="0" cy="0"/>
        </a:xfrm>
      </p:grpSpPr>
      <p:pic>
        <p:nvPicPr>
          <p:cNvPr id="10" name="Picture 2"/>
          <p:cNvPicPr>
            <a:picLocks noChangeAspect="1" noChangeArrowheads="1"/>
          </p:cNvPicPr>
          <p:nvPr userDrawn="1"/>
        </p:nvPicPr>
        <p:blipFill>
          <a:blip r:embed="rId2">
            <a:extLst>
              <a:ext uri="{28A0092B-C50C-407E-A947-70E740481C1C}">
                <a14:useLocalDpi xmlns:a14="http://schemas.microsoft.com/office/drawing/2010/main"/>
              </a:ext>
            </a:extLst>
          </a:blip>
          <a:stretch>
            <a:fillRect/>
          </a:stretch>
        </p:blipFill>
        <p:spPr bwMode="auto">
          <a:xfrm>
            <a:off x="2405" y="7938"/>
            <a:ext cx="12431664" cy="6978649"/>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p:cNvSpPr/>
          <p:nvPr userDrawn="1"/>
        </p:nvSpPr>
        <p:spPr bwMode="gray">
          <a:xfrm>
            <a:off x="274702" y="2125677"/>
            <a:ext cx="7315200" cy="3657586"/>
          </a:xfrm>
          <a:prstGeom prst="rect">
            <a:avLst/>
          </a:pr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4638" y="2125663"/>
            <a:ext cx="7315200" cy="1828800"/>
          </a:xfrm>
          <a:noFill/>
        </p:spPr>
        <p:txBody>
          <a:bodyPr lIns="146304" tIns="91440" rIns="146304" bIns="91440" anchor="t" anchorCtr="0"/>
          <a:lstStyle>
            <a:lvl1pPr>
              <a:defRPr sz="6600" spc="-100" baseline="0">
                <a:gradFill>
                  <a:gsLst>
                    <a:gs pos="0">
                      <a:srgbClr val="FFFFFF"/>
                    </a:gs>
                    <a:gs pos="100000">
                      <a:srgbClr val="FFFFFF"/>
                    </a:gs>
                  </a:gsLst>
                  <a:lin ang="5400000" scaled="0"/>
                </a:gradFill>
              </a:defRPr>
            </a:lvl1pPr>
          </a:lstStyle>
          <a:p>
            <a:r>
              <a:rPr lang="en-US" dirty="0"/>
              <a:t>Presentation title</a:t>
            </a:r>
          </a:p>
        </p:txBody>
      </p:sp>
      <p:sp>
        <p:nvSpPr>
          <p:cNvPr id="7" name="Text Placeholder 4"/>
          <p:cNvSpPr>
            <a:spLocks noGrp="1"/>
          </p:cNvSpPr>
          <p:nvPr>
            <p:ph type="body" sz="quarter" idx="12" hasCustomPrompt="1"/>
          </p:nvPr>
        </p:nvSpPr>
        <p:spPr bwMode="ltGray">
          <a:xfrm>
            <a:off x="274638" y="3954463"/>
            <a:ext cx="7315200" cy="1830388"/>
          </a:xfrm>
          <a:noFill/>
        </p:spPr>
        <p:txBody>
          <a:bodyPr lIns="146304" tIns="109728" rIns="146304" bIns="109728">
            <a:noAutofit/>
          </a:bodyPr>
          <a:lstStyle>
            <a:lvl1pPr marL="0" indent="0">
              <a:spcBef>
                <a:spcPts val="0"/>
              </a:spcBef>
              <a:buNone/>
              <a:defRPr sz="3200" spc="0" baseline="0">
                <a:gradFill>
                  <a:gsLst>
                    <a:gs pos="1250">
                      <a:srgbClr val="FFFFFF"/>
                    </a:gs>
                    <a:gs pos="99000">
                      <a:srgbClr val="FFFFFF"/>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458332" y="480503"/>
            <a:ext cx="1552931" cy="332660"/>
          </a:xfrm>
          <a:prstGeom prst="rect">
            <a:avLst/>
          </a:prstGeom>
        </p:spPr>
      </p:pic>
    </p:spTree>
    <p:extLst>
      <p:ext uri="{BB962C8B-B14F-4D97-AF65-F5344CB8AC3E}">
        <p14:creationId xmlns:p14="http://schemas.microsoft.com/office/powerpoint/2010/main" val="293045082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7060383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686583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7039562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587362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10923525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2"/>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957351007"/>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9144000" cy="1181862"/>
          </a:xfrm>
          <a:noFill/>
        </p:spPr>
        <p:txBody>
          <a:bodyPr wrap="square" tIns="91440" bIns="91440" anchor="t" anchorCtr="0">
            <a:spAutoFit/>
          </a:bodyPr>
          <a:lstStyle>
            <a:lvl1pPr>
              <a:defRPr sz="7200" spc="-100" baseline="0">
                <a:gradFill>
                  <a:gsLst>
                    <a:gs pos="24779">
                      <a:srgbClr val="000000"/>
                    </a:gs>
                    <a:gs pos="70000">
                      <a:srgbClr val="000000"/>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9143999" cy="738664"/>
          </a:xfrm>
          <a:noFill/>
        </p:spPr>
        <p:txBody>
          <a:bodyPr wrap="square" lIns="182880" tIns="146304" rIns="182880" bIns="146304">
            <a:spAutoFit/>
          </a:bodyPr>
          <a:lstStyle>
            <a:lvl1pPr marL="0" indent="0">
              <a:spcBef>
                <a:spcPts val="0"/>
              </a:spcBef>
              <a:buNone/>
              <a:defRPr sz="3200" spc="0" baseline="0">
                <a:gradFill>
                  <a:gsLst>
                    <a:gs pos="24779">
                      <a:srgbClr val="000000"/>
                    </a:gs>
                    <a:gs pos="70000">
                      <a:srgbClr val="000000"/>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543629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9143999"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37807915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3229213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92035">
                      <a:srgbClr val="000000"/>
                    </a:gs>
                    <a:gs pos="75000">
                      <a:srgbClr val="000000"/>
                    </a:gs>
                  </a:gsLst>
                  <a:lin ang="5400000" scaled="0"/>
                </a:gradFill>
              </a:defRPr>
            </a:lvl1pPr>
          </a:lstStyle>
          <a:p>
            <a:r>
              <a:rPr lang="en-US" dirty="0"/>
              <a:t>Section title</a:t>
            </a:r>
          </a:p>
        </p:txBody>
      </p:sp>
    </p:spTree>
    <p:extLst>
      <p:ext uri="{BB962C8B-B14F-4D97-AF65-F5344CB8AC3E}">
        <p14:creationId xmlns:p14="http://schemas.microsoft.com/office/powerpoint/2010/main" val="261437836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74702" y="1211287"/>
            <a:ext cx="10058336" cy="27431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92386190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dpi="0" rotWithShape="1">
            <a:blip r:embed="rId2"/>
            <a:srcRect/>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57368713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57071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123735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07410551"/>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64013" y="479425"/>
            <a:ext cx="1436313" cy="306604"/>
          </a:xfrm>
          <a:prstGeom prst="rect">
            <a:avLst/>
          </a:prstGeom>
        </p:spPr>
      </p:pic>
    </p:spTree>
    <p:extLst>
      <p:ext uri="{BB962C8B-B14F-4D97-AF65-F5344CB8AC3E}">
        <p14:creationId xmlns:p14="http://schemas.microsoft.com/office/powerpoint/2010/main" val="183910676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1580753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lvl1pPr>
              <a:defRPr sz="4488"/>
            </a:lvl1pPr>
          </a:lstStyle>
          <a:p>
            <a:r>
              <a:rPr lang="en-US" dirty="0"/>
              <a:t>Click to edit Master title style</a:t>
            </a:r>
          </a:p>
        </p:txBody>
      </p:sp>
    </p:spTree>
    <p:extLst>
      <p:ext uri="{BB962C8B-B14F-4D97-AF65-F5344CB8AC3E}">
        <p14:creationId xmlns:p14="http://schemas.microsoft.com/office/powerpoint/2010/main" val="80498030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9.xml"/><Relationship Id="rId13" Type="http://schemas.openxmlformats.org/officeDocument/2006/relationships/theme" Target="../theme/theme2.xml"/><Relationship Id="rId3" Type="http://schemas.openxmlformats.org/officeDocument/2006/relationships/slideLayout" Target="../slideLayouts/slideLayout34.xml"/><Relationship Id="rId7" Type="http://schemas.openxmlformats.org/officeDocument/2006/relationships/slideLayout" Target="../slideLayouts/slideLayout38.xml"/><Relationship Id="rId12" Type="http://schemas.openxmlformats.org/officeDocument/2006/relationships/slideLayout" Target="../slideLayouts/slideLayout43.xml"/><Relationship Id="rId2" Type="http://schemas.openxmlformats.org/officeDocument/2006/relationships/slideLayout" Target="../slideLayouts/slideLayout33.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5" Type="http://schemas.openxmlformats.org/officeDocument/2006/relationships/slideLayout" Target="../slideLayouts/slideLayout36.xml"/><Relationship Id="rId10" Type="http://schemas.openxmlformats.org/officeDocument/2006/relationships/slideLayout" Target="../slideLayouts/slideLayout41.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image" Target="../media/image10.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1.xml"/><Relationship Id="rId13" Type="http://schemas.openxmlformats.org/officeDocument/2006/relationships/theme" Target="../theme/theme3.xml"/><Relationship Id="rId3" Type="http://schemas.openxmlformats.org/officeDocument/2006/relationships/slideLayout" Target="../slideLayouts/slideLayout46.xml"/><Relationship Id="rId7" Type="http://schemas.openxmlformats.org/officeDocument/2006/relationships/slideLayout" Target="../slideLayouts/slideLayout50.xml"/><Relationship Id="rId12" Type="http://schemas.openxmlformats.org/officeDocument/2006/relationships/slideLayout" Target="../slideLayouts/slideLayout55.xml"/><Relationship Id="rId2" Type="http://schemas.openxmlformats.org/officeDocument/2006/relationships/slideLayout" Target="../slideLayouts/slideLayout45.xml"/><Relationship Id="rId1" Type="http://schemas.openxmlformats.org/officeDocument/2006/relationships/slideLayout" Target="../slideLayouts/slideLayout44.xml"/><Relationship Id="rId6" Type="http://schemas.openxmlformats.org/officeDocument/2006/relationships/slideLayout" Target="../slideLayouts/slideLayout49.xml"/><Relationship Id="rId11" Type="http://schemas.openxmlformats.org/officeDocument/2006/relationships/slideLayout" Target="../slideLayouts/slideLayout54.xml"/><Relationship Id="rId5" Type="http://schemas.openxmlformats.org/officeDocument/2006/relationships/slideLayout" Target="../slideLayouts/slideLayout48.xml"/><Relationship Id="rId10" Type="http://schemas.openxmlformats.org/officeDocument/2006/relationships/slideLayout" Target="../slideLayouts/slideLayout53.xml"/><Relationship Id="rId4" Type="http://schemas.openxmlformats.org/officeDocument/2006/relationships/slideLayout" Target="../slideLayouts/slideLayout47.xml"/><Relationship Id="rId9" Type="http://schemas.openxmlformats.org/officeDocument/2006/relationships/slideLayout" Target="../slideLayouts/slideLayout52.xml"/><Relationship Id="rId14" Type="http://schemas.openxmlformats.org/officeDocument/2006/relationships/image" Target="../media/image10.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3.xml"/><Relationship Id="rId13" Type="http://schemas.openxmlformats.org/officeDocument/2006/relationships/slideLayout" Target="../slideLayouts/slideLayout68.xml"/><Relationship Id="rId18" Type="http://schemas.openxmlformats.org/officeDocument/2006/relationships/theme" Target="../theme/theme4.xml"/><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slideLayout" Target="../slideLayouts/slideLayout67.xml"/><Relationship Id="rId17" Type="http://schemas.openxmlformats.org/officeDocument/2006/relationships/slideLayout" Target="../slideLayouts/slideLayout72.xml"/><Relationship Id="rId2" Type="http://schemas.openxmlformats.org/officeDocument/2006/relationships/slideLayout" Target="../slideLayouts/slideLayout57.xml"/><Relationship Id="rId16" Type="http://schemas.openxmlformats.org/officeDocument/2006/relationships/slideLayout" Target="../slideLayouts/slideLayout71.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5" Type="http://schemas.openxmlformats.org/officeDocument/2006/relationships/slideLayout" Target="../slideLayouts/slideLayout70.xml"/><Relationship Id="rId10" Type="http://schemas.openxmlformats.org/officeDocument/2006/relationships/slideLayout" Target="../slideLayouts/slideLayout65.xml"/><Relationship Id="rId19" Type="http://schemas.openxmlformats.org/officeDocument/2006/relationships/image" Target="../media/image14.jpeg"/><Relationship Id="rId4" Type="http://schemas.openxmlformats.org/officeDocument/2006/relationships/slideLayout" Target="../slideLayouts/slideLayout59.xml"/><Relationship Id="rId9" Type="http://schemas.openxmlformats.org/officeDocument/2006/relationships/slideLayout" Target="../slideLayouts/slideLayout64.xml"/><Relationship Id="rId14" Type="http://schemas.openxmlformats.org/officeDocument/2006/relationships/slideLayout" Target="../slideLayouts/slideLayout69.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80.xml"/><Relationship Id="rId13" Type="http://schemas.openxmlformats.org/officeDocument/2006/relationships/slideLayout" Target="../slideLayouts/slideLayout85.xml"/><Relationship Id="rId18" Type="http://schemas.openxmlformats.org/officeDocument/2006/relationships/slideLayout" Target="../slideLayouts/slideLayout90.xml"/><Relationship Id="rId3" Type="http://schemas.openxmlformats.org/officeDocument/2006/relationships/slideLayout" Target="../slideLayouts/slideLayout75.xml"/><Relationship Id="rId21" Type="http://schemas.openxmlformats.org/officeDocument/2006/relationships/slideLayout" Target="../slideLayouts/slideLayout93.xml"/><Relationship Id="rId7" Type="http://schemas.openxmlformats.org/officeDocument/2006/relationships/slideLayout" Target="../slideLayouts/slideLayout79.xml"/><Relationship Id="rId12" Type="http://schemas.openxmlformats.org/officeDocument/2006/relationships/slideLayout" Target="../slideLayouts/slideLayout84.xml"/><Relationship Id="rId17" Type="http://schemas.openxmlformats.org/officeDocument/2006/relationships/slideLayout" Target="../slideLayouts/slideLayout89.xml"/><Relationship Id="rId25" Type="http://schemas.openxmlformats.org/officeDocument/2006/relationships/theme" Target="../theme/theme5.xml"/><Relationship Id="rId2" Type="http://schemas.openxmlformats.org/officeDocument/2006/relationships/slideLayout" Target="../slideLayouts/slideLayout74.xml"/><Relationship Id="rId16" Type="http://schemas.openxmlformats.org/officeDocument/2006/relationships/slideLayout" Target="../slideLayouts/slideLayout88.xml"/><Relationship Id="rId20" Type="http://schemas.openxmlformats.org/officeDocument/2006/relationships/slideLayout" Target="../slideLayouts/slideLayout92.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slideLayout" Target="../slideLayouts/slideLayout83.xml"/><Relationship Id="rId24" Type="http://schemas.openxmlformats.org/officeDocument/2006/relationships/slideLayout" Target="../slideLayouts/slideLayout96.xml"/><Relationship Id="rId5" Type="http://schemas.openxmlformats.org/officeDocument/2006/relationships/slideLayout" Target="../slideLayouts/slideLayout77.xml"/><Relationship Id="rId15" Type="http://schemas.openxmlformats.org/officeDocument/2006/relationships/slideLayout" Target="../slideLayouts/slideLayout87.xml"/><Relationship Id="rId23" Type="http://schemas.openxmlformats.org/officeDocument/2006/relationships/slideLayout" Target="../slideLayouts/slideLayout95.xml"/><Relationship Id="rId10" Type="http://schemas.openxmlformats.org/officeDocument/2006/relationships/slideLayout" Target="../slideLayouts/slideLayout82.xml"/><Relationship Id="rId19" Type="http://schemas.openxmlformats.org/officeDocument/2006/relationships/slideLayout" Target="../slideLayouts/slideLayout91.xml"/><Relationship Id="rId4" Type="http://schemas.openxmlformats.org/officeDocument/2006/relationships/slideLayout" Target="../slideLayouts/slideLayout76.xml"/><Relationship Id="rId9" Type="http://schemas.openxmlformats.org/officeDocument/2006/relationships/slideLayout" Target="../slideLayouts/slideLayout81.xml"/><Relationship Id="rId14" Type="http://schemas.openxmlformats.org/officeDocument/2006/relationships/slideLayout" Target="../slideLayouts/slideLayout86.xml"/><Relationship Id="rId22" Type="http://schemas.openxmlformats.org/officeDocument/2006/relationships/slideLayout" Target="../slideLayouts/slideLayout9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33">
            <a:extLst>
              <a:ext uri="{28A0092B-C50C-407E-A947-70E740481C1C}">
                <a14:useLocalDpi xmlns:a14="http://schemas.microsoft.com/office/drawing/2010/main" val="0"/>
              </a:ext>
            </a:extLst>
          </a:blip>
          <a:stretch>
            <a:fillRect/>
          </a:stretch>
        </p:blipFill>
        <p:spPr>
          <a:xfrm rot="5400000">
            <a:off x="10532394" y="1944335"/>
            <a:ext cx="4298019" cy="409351"/>
          </a:xfrm>
          <a:prstGeom prst="rect">
            <a:avLst/>
          </a:prstGeom>
        </p:spPr>
      </p:pic>
    </p:spTree>
    <p:extLst>
      <p:ext uri="{BB962C8B-B14F-4D97-AF65-F5344CB8AC3E}">
        <p14:creationId xmlns:p14="http://schemas.microsoft.com/office/powerpoint/2010/main" val="1790270825"/>
      </p:ext>
    </p:extLst>
  </p:cSld>
  <p:clrMap bg1="dk1" tx1="lt1" bg2="dk2" tx2="lt2" accent1="accent1" accent2="accent2" accent3="accent3" accent4="accent4" accent5="accent5" accent6="accent6" hlink="hlink" folHlink="folHlink"/>
  <p:sldLayoutIdLst>
    <p:sldLayoutId id="2147484167" r:id="rId1"/>
    <p:sldLayoutId id="2147484166" r:id="rId2"/>
    <p:sldLayoutId id="2147484163" r:id="rId3"/>
    <p:sldLayoutId id="2147484169" r:id="rId4"/>
    <p:sldLayoutId id="2147484170" r:id="rId5"/>
    <p:sldLayoutId id="2147484173" r:id="rId6"/>
    <p:sldLayoutId id="2147484172" r:id="rId7"/>
    <p:sldLayoutId id="2147484162" r:id="rId8"/>
    <p:sldLayoutId id="2147484105" r:id="rId9"/>
    <p:sldLayoutId id="2147484182" r:id="rId10"/>
    <p:sldLayoutId id="2147484130" r:id="rId11"/>
    <p:sldLayoutId id="2147484101" r:id="rId12"/>
    <p:sldLayoutId id="2147484102" r:id="rId13"/>
    <p:sldLayoutId id="2147484087" r:id="rId14"/>
    <p:sldLayoutId id="2147484098" r:id="rId15"/>
    <p:sldLayoutId id="2147484086" r:id="rId16"/>
    <p:sldLayoutId id="2147484107" r:id="rId17"/>
    <p:sldLayoutId id="2147484099" r:id="rId18"/>
    <p:sldLayoutId id="2147484100" r:id="rId19"/>
    <p:sldLayoutId id="2147484089" r:id="rId20"/>
    <p:sldLayoutId id="2147484106" r:id="rId21"/>
    <p:sldLayoutId id="2147484092" r:id="rId22"/>
    <p:sldLayoutId id="2147484093" r:id="rId23"/>
    <p:sldLayoutId id="2147484127" r:id="rId24"/>
    <p:sldLayoutId id="2147484128" r:id="rId25"/>
    <p:sldLayoutId id="2147484129" r:id="rId26"/>
    <p:sldLayoutId id="2147484094" r:id="rId27"/>
    <p:sldLayoutId id="2147484096" r:id="rId28"/>
    <p:sldLayoutId id="2147484209" r:id="rId29"/>
    <p:sldLayoutId id="2147484232" r:id="rId30"/>
    <p:sldLayoutId id="2147484258" r:id="rId31"/>
  </p:sldLayoutIdLst>
  <p:transition>
    <p:fade/>
  </p:transition>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userDrawn="1">
          <p15:clr>
            <a:srgbClr val="5ACBF0"/>
          </p15:clr>
        </p15:guide>
        <p15:guide id="2" pos="173" userDrawn="1">
          <p15:clr>
            <a:srgbClr val="5ACBF0"/>
          </p15:clr>
        </p15:guide>
        <p15:guide id="3" pos="7661" userDrawn="1">
          <p15:clr>
            <a:srgbClr val="5ACBF0"/>
          </p15:clr>
        </p15:guide>
        <p15:guide id="4" orient="horz" pos="4219" userDrawn="1">
          <p15:clr>
            <a:srgbClr val="5ACBF0"/>
          </p15:clr>
        </p15:guide>
        <p15:guide id="5" pos="749" userDrawn="1">
          <p15:clr>
            <a:srgbClr val="5ACBF0"/>
          </p15:clr>
        </p15:guide>
        <p15:guide id="6" pos="1325" userDrawn="1">
          <p15:clr>
            <a:srgbClr val="5ACBF0"/>
          </p15:clr>
        </p15:guide>
        <p15:guide id="7" pos="1901" userDrawn="1">
          <p15:clr>
            <a:srgbClr val="5ACBF0"/>
          </p15:clr>
        </p15:guide>
        <p15:guide id="8" pos="2477" userDrawn="1">
          <p15:clr>
            <a:srgbClr val="5ACBF0"/>
          </p15:clr>
        </p15:guide>
        <p15:guide id="9" pos="3053" userDrawn="1">
          <p15:clr>
            <a:srgbClr val="5ACBF0"/>
          </p15:clr>
        </p15:guide>
        <p15:guide id="10" pos="3629" userDrawn="1">
          <p15:clr>
            <a:srgbClr val="5ACBF0"/>
          </p15:clr>
        </p15:guide>
        <p15:guide id="11" pos="4205" userDrawn="1">
          <p15:clr>
            <a:srgbClr val="5ACBF0"/>
          </p15:clr>
        </p15:guide>
        <p15:guide id="12" pos="4781" userDrawn="1">
          <p15:clr>
            <a:srgbClr val="5ACBF0"/>
          </p15:clr>
        </p15:guide>
        <p15:guide id="13" pos="5357" userDrawn="1">
          <p15:clr>
            <a:srgbClr val="5ACBF0"/>
          </p15:clr>
        </p15:guide>
        <p15:guide id="14" pos="5933" userDrawn="1">
          <p15:clr>
            <a:srgbClr val="5ACBF0"/>
          </p15:clr>
        </p15:guide>
        <p15:guide id="15" pos="6509" userDrawn="1">
          <p15:clr>
            <a:srgbClr val="5ACBF0"/>
          </p15:clr>
        </p15:guide>
        <p15:guide id="16" pos="7085" userDrawn="1">
          <p15:clr>
            <a:srgbClr val="5ACBF0"/>
          </p15:clr>
        </p15:guide>
        <p15:guide id="17" orient="horz" pos="763" userDrawn="1">
          <p15:clr>
            <a:srgbClr val="5ACBF0"/>
          </p15:clr>
        </p15:guide>
        <p15:guide id="18" orient="horz" pos="1339" userDrawn="1">
          <p15:clr>
            <a:srgbClr val="5ACBF0"/>
          </p15:clr>
        </p15:guide>
        <p15:guide id="19" orient="horz" pos="1915" userDrawn="1">
          <p15:clr>
            <a:srgbClr val="5ACBF0"/>
          </p15:clr>
        </p15:guide>
        <p15:guide id="20" orient="horz" pos="2491" userDrawn="1">
          <p15:clr>
            <a:srgbClr val="5ACBF0"/>
          </p15:clr>
        </p15:guide>
        <p15:guide id="21" orient="horz" pos="3067" userDrawn="1">
          <p15:clr>
            <a:srgbClr val="5ACBF0"/>
          </p15:clr>
        </p15:guide>
        <p15:guide id="22" orient="horz" pos="3643" userDrawn="1">
          <p15:clr>
            <a:srgbClr val="5ACBF0"/>
          </p15:clr>
        </p15:guide>
        <p15:guide id="23" pos="288" userDrawn="1">
          <p15:clr>
            <a:srgbClr val="C35EA4"/>
          </p15:clr>
        </p15:guide>
        <p15:guide id="24" pos="7546" userDrawn="1">
          <p15:clr>
            <a:srgbClr val="C35EA4"/>
          </p15:clr>
        </p15:guide>
        <p15:guide id="25" orient="horz" pos="302" userDrawn="1">
          <p15:clr>
            <a:srgbClr val="C35EA4"/>
          </p15:clr>
        </p15:guide>
        <p15:guide id="26" orient="horz" pos="4104" userDrawn="1">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gradFill>
          <a:gsLst>
            <a:gs pos="0">
              <a:schemeClr val="tx1"/>
            </a:gs>
            <a:gs pos="50000">
              <a:srgbClr val="0070C0"/>
            </a:gs>
            <a:gs pos="100000">
              <a:srgbClr val="7030A0"/>
            </a:gs>
          </a:gsLst>
          <a:lin ang="2700000" scaled="0"/>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8187" y="233151"/>
            <a:ext cx="11400102" cy="679651"/>
          </a:xfrm>
          <a:prstGeom prst="rect">
            <a:avLst/>
          </a:prstGeom>
        </p:spPr>
        <p:txBody>
          <a:bodyPr vert="horz" wrap="square" lIns="0" tIns="0" rIns="0" bIns="0" rtlCol="0" anchor="t">
            <a:spAutoFit/>
          </a:bodyPr>
          <a:lstStyle/>
          <a:p>
            <a:r>
              <a:rPr lang="en-US"/>
              <a:t>Click to edit Master title style</a:t>
            </a:r>
            <a:endParaRPr lang="en-US" dirty="0"/>
          </a:p>
        </p:txBody>
      </p:sp>
      <p:sp>
        <p:nvSpPr>
          <p:cNvPr id="3" name="Text Placeholder 2"/>
          <p:cNvSpPr>
            <a:spLocks noGrp="1"/>
          </p:cNvSpPr>
          <p:nvPr>
            <p:ph type="body" idx="1"/>
          </p:nvPr>
        </p:nvSpPr>
        <p:spPr>
          <a:xfrm>
            <a:off x="518187" y="1476622"/>
            <a:ext cx="11400102" cy="2040374"/>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Box 7"/>
          <p:cNvSpPr txBox="1">
            <a:spLocks noChangeArrowheads="1"/>
          </p:cNvSpPr>
          <p:nvPr/>
        </p:nvSpPr>
        <p:spPr bwMode="auto">
          <a:xfrm>
            <a:off x="0" y="6761397"/>
            <a:ext cx="12436475" cy="249299"/>
          </a:xfrm>
          <a:prstGeom prst="rect">
            <a:avLst/>
          </a:prstGeom>
          <a:solidFill>
            <a:srgbClr val="000000"/>
          </a:solidFill>
          <a:ln w="9525">
            <a:noFill/>
            <a:miter lim="800000"/>
            <a:headEnd/>
            <a:tailEnd/>
          </a:ln>
          <a:effectLst/>
        </p:spPr>
        <p:txBody>
          <a:bodyPr anchor="ctr" anchorCtr="1">
            <a:spAutoFit/>
          </a:bodyPr>
          <a:lstStyle/>
          <a:p>
            <a:pPr algn="ctr" defTabSz="932559">
              <a:spcBef>
                <a:spcPct val="50000"/>
              </a:spcBef>
              <a:defRPr/>
            </a:pPr>
            <a:r>
              <a:rPr lang="en-US" sz="1020" b="1" dirty="0">
                <a:solidFill>
                  <a:srgbClr val="FFFFFF"/>
                </a:solidFill>
              </a:rPr>
              <a:t>          Tulsa TechFest 2014              |                Fri, Aug  15</a:t>
            </a:r>
            <a:r>
              <a:rPr lang="en-US" sz="1020" b="1" baseline="30000" dirty="0">
                <a:solidFill>
                  <a:srgbClr val="FFFFFF"/>
                </a:solidFill>
              </a:rPr>
              <a:t>th</a:t>
            </a:r>
            <a:r>
              <a:rPr lang="en-US" sz="1020" b="1" dirty="0">
                <a:solidFill>
                  <a:srgbClr val="FFFFFF"/>
                </a:solidFill>
              </a:rPr>
              <a:t>, 2014              |                OSU - Tulsa                |           68+ Speakers, 19 Tracks &amp; 96 Sessions!               </a:t>
            </a:r>
          </a:p>
        </p:txBody>
      </p:sp>
    </p:spTree>
    <p:extLst>
      <p:ext uri="{BB962C8B-B14F-4D97-AF65-F5344CB8AC3E}">
        <p14:creationId xmlns:p14="http://schemas.microsoft.com/office/powerpoint/2010/main" val="3077368919"/>
      </p:ext>
    </p:extLst>
  </p:cSld>
  <p:clrMap bg1="dk1" tx1="lt1" bg2="dk2" tx2="lt2" accent1="accent1" accent2="accent2" accent3="accent3" accent4="accent4" accent5="accent5" accent6="accent6" hlink="hlink" folHlink="folHlink"/>
  <p:sldLayoutIdLst>
    <p:sldLayoutId id="2147484184" r:id="rId1"/>
    <p:sldLayoutId id="2147484185" r:id="rId2"/>
    <p:sldLayoutId id="2147484186" r:id="rId3"/>
    <p:sldLayoutId id="2147484187" r:id="rId4"/>
    <p:sldLayoutId id="2147484188" r:id="rId5"/>
    <p:sldLayoutId id="2147484189" r:id="rId6"/>
    <p:sldLayoutId id="2147484190" r:id="rId7"/>
    <p:sldLayoutId id="2147484191" r:id="rId8"/>
    <p:sldLayoutId id="2147484192" r:id="rId9"/>
    <p:sldLayoutId id="2147484193" r:id="rId10"/>
    <p:sldLayoutId id="2147484194" r:id="rId11"/>
    <p:sldLayoutId id="2147484195" r:id="rId12"/>
  </p:sldLayoutIdLst>
  <p:transition>
    <p:fade/>
  </p:transition>
  <p:txStyles>
    <p:titleStyle>
      <a:lvl1pPr algn="l" defTabSz="932559" rtl="0" eaLnBrk="1" latinLnBrk="0" hangingPunct="1">
        <a:lnSpc>
          <a:spcPct val="90000"/>
        </a:lnSpc>
        <a:spcBef>
          <a:spcPct val="0"/>
        </a:spcBef>
        <a:buNone/>
        <a:defRPr lang="en-US" sz="4896" b="0" kern="1200" cap="none" spc="-153" dirty="0" smtClean="0">
          <a:ln w="3175">
            <a:noFill/>
          </a:ln>
          <a:gradFill flip="none" rotWithShape="1">
            <a:gsLst>
              <a:gs pos="0">
                <a:schemeClr val="tx1"/>
              </a:gs>
              <a:gs pos="86000">
                <a:schemeClr val="tx1"/>
              </a:gs>
            </a:gsLst>
            <a:lin ang="5400000" scaled="0"/>
            <a:tileRect/>
          </a:gradFill>
          <a:effectLst/>
          <a:latin typeface="+mj-lt"/>
          <a:ea typeface="+mn-ea"/>
          <a:cs typeface="Arial" charset="0"/>
        </a:defRPr>
      </a:lvl1pPr>
    </p:titleStyle>
    <p:bodyStyle>
      <a:lvl1pPr marL="469536" indent="-469536" algn="l" defTabSz="932559" rtl="0" eaLnBrk="1" latinLnBrk="0" hangingPunct="1">
        <a:lnSpc>
          <a:spcPct val="90000"/>
        </a:lnSpc>
        <a:spcBef>
          <a:spcPct val="20000"/>
        </a:spcBef>
        <a:buSzPct val="85000"/>
        <a:buFontTx/>
        <a:buBlip>
          <a:blip r:embed="rId14"/>
        </a:buBlip>
        <a:defRPr sz="3264" kern="1200">
          <a:gradFill>
            <a:gsLst>
              <a:gs pos="0">
                <a:schemeClr val="tx1"/>
              </a:gs>
              <a:gs pos="86000">
                <a:schemeClr val="tx1"/>
              </a:gs>
            </a:gsLst>
            <a:lin ang="5400000" scaled="0"/>
          </a:gradFill>
          <a:latin typeface="+mn-lt"/>
          <a:ea typeface="+mn-ea"/>
          <a:cs typeface="+mn-cs"/>
        </a:defRPr>
      </a:lvl1pPr>
      <a:lvl2pPr marL="872691" indent="-403154" algn="l" defTabSz="932559" rtl="0" eaLnBrk="1" latinLnBrk="0" hangingPunct="1">
        <a:lnSpc>
          <a:spcPct val="90000"/>
        </a:lnSpc>
        <a:spcBef>
          <a:spcPct val="20000"/>
        </a:spcBef>
        <a:buSzPct val="85000"/>
        <a:buFontTx/>
        <a:buBlip>
          <a:blip r:embed="rId14"/>
        </a:buBlip>
        <a:defRPr sz="2856" kern="1200">
          <a:gradFill>
            <a:gsLst>
              <a:gs pos="0">
                <a:schemeClr val="tx1"/>
              </a:gs>
              <a:gs pos="86000">
                <a:schemeClr val="tx1"/>
              </a:gs>
            </a:gsLst>
            <a:lin ang="5400000" scaled="0"/>
          </a:gradFill>
          <a:latin typeface="+mn-lt"/>
          <a:ea typeface="+mn-ea"/>
          <a:cs typeface="+mn-cs"/>
        </a:defRPr>
      </a:lvl2pPr>
      <a:lvl3pPr marL="1283940" indent="-411249" algn="l" defTabSz="932559" rtl="0" eaLnBrk="1" latinLnBrk="0" hangingPunct="1">
        <a:lnSpc>
          <a:spcPct val="90000"/>
        </a:lnSpc>
        <a:spcBef>
          <a:spcPct val="20000"/>
        </a:spcBef>
        <a:buSzPct val="85000"/>
        <a:buFontTx/>
        <a:buBlip>
          <a:blip r:embed="rId14"/>
        </a:buBlip>
        <a:defRPr sz="2448" kern="1200">
          <a:gradFill>
            <a:gsLst>
              <a:gs pos="0">
                <a:schemeClr val="tx1"/>
              </a:gs>
              <a:gs pos="86000">
                <a:schemeClr val="tx1"/>
              </a:gs>
            </a:gsLst>
            <a:lin ang="5400000" scaled="0"/>
          </a:gradFill>
          <a:latin typeface="+mn-lt"/>
          <a:ea typeface="+mn-ea"/>
          <a:cs typeface="+mn-cs"/>
        </a:defRPr>
      </a:lvl3pPr>
      <a:lvl4pPr marL="1636902" indent="-352962" algn="l" defTabSz="932559" rtl="0" eaLnBrk="1" latinLnBrk="0" hangingPunct="1">
        <a:lnSpc>
          <a:spcPct val="90000"/>
        </a:lnSpc>
        <a:spcBef>
          <a:spcPct val="20000"/>
        </a:spcBef>
        <a:buSzPct val="85000"/>
        <a:buFontTx/>
        <a:buBlip>
          <a:blip r:embed="rId14"/>
        </a:buBlip>
        <a:defRPr sz="2040" kern="1200">
          <a:gradFill>
            <a:gsLst>
              <a:gs pos="0">
                <a:schemeClr val="tx1"/>
              </a:gs>
              <a:gs pos="86000">
                <a:schemeClr val="tx1"/>
              </a:gs>
            </a:gsLst>
            <a:lin ang="5400000" scaled="0"/>
          </a:gradFill>
          <a:latin typeface="+mn-lt"/>
          <a:ea typeface="+mn-ea"/>
          <a:cs typeface="+mn-cs"/>
        </a:defRPr>
      </a:lvl4pPr>
      <a:lvl5pPr marL="1980149" indent="-343247" algn="l" defTabSz="932559" rtl="0" eaLnBrk="1" latinLnBrk="0" hangingPunct="1">
        <a:lnSpc>
          <a:spcPct val="90000"/>
        </a:lnSpc>
        <a:spcBef>
          <a:spcPct val="20000"/>
        </a:spcBef>
        <a:buSzPct val="85000"/>
        <a:buFontTx/>
        <a:buBlip>
          <a:blip r:embed="rId14"/>
        </a:buBlip>
        <a:defRPr sz="2040" kern="1200">
          <a:gradFill>
            <a:gsLst>
              <a:gs pos="0">
                <a:schemeClr val="tx1"/>
              </a:gs>
              <a:gs pos="86000">
                <a:schemeClr val="tx1"/>
              </a:gs>
            </a:gsLst>
            <a:lin ang="5400000" scaled="0"/>
          </a:gradFill>
          <a:latin typeface="+mn-lt"/>
          <a:ea typeface="+mn-ea"/>
          <a:cs typeface="+mn-cs"/>
        </a:defRPr>
      </a:lvl5pPr>
      <a:lvl6pPr marL="2564538"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081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709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337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32559" rtl="0" eaLnBrk="1" latinLnBrk="0" hangingPunct="1">
        <a:defRPr sz="1836" kern="1200">
          <a:solidFill>
            <a:schemeClr val="tx1"/>
          </a:solidFill>
          <a:latin typeface="+mn-lt"/>
          <a:ea typeface="+mn-ea"/>
          <a:cs typeface="+mn-cs"/>
        </a:defRPr>
      </a:lvl1pPr>
      <a:lvl2pPr marL="466280" algn="l" defTabSz="932559" rtl="0" eaLnBrk="1" latinLnBrk="0" hangingPunct="1">
        <a:defRPr sz="1836" kern="1200">
          <a:solidFill>
            <a:schemeClr val="tx1"/>
          </a:solidFill>
          <a:latin typeface="+mn-lt"/>
          <a:ea typeface="+mn-ea"/>
          <a:cs typeface="+mn-cs"/>
        </a:defRPr>
      </a:lvl2pPr>
      <a:lvl3pPr marL="932559" algn="l" defTabSz="932559" rtl="0" eaLnBrk="1" latinLnBrk="0" hangingPunct="1">
        <a:defRPr sz="1836" kern="1200">
          <a:solidFill>
            <a:schemeClr val="tx1"/>
          </a:solidFill>
          <a:latin typeface="+mn-lt"/>
          <a:ea typeface="+mn-ea"/>
          <a:cs typeface="+mn-cs"/>
        </a:defRPr>
      </a:lvl3pPr>
      <a:lvl4pPr marL="1398839" algn="l" defTabSz="932559" rtl="0" eaLnBrk="1" latinLnBrk="0" hangingPunct="1">
        <a:defRPr sz="1836" kern="1200">
          <a:solidFill>
            <a:schemeClr val="tx1"/>
          </a:solidFill>
          <a:latin typeface="+mn-lt"/>
          <a:ea typeface="+mn-ea"/>
          <a:cs typeface="+mn-cs"/>
        </a:defRPr>
      </a:lvl4pPr>
      <a:lvl5pPr marL="1865119" algn="l" defTabSz="932559" rtl="0" eaLnBrk="1" latinLnBrk="0" hangingPunct="1">
        <a:defRPr sz="1836" kern="1200">
          <a:solidFill>
            <a:schemeClr val="tx1"/>
          </a:solidFill>
          <a:latin typeface="+mn-lt"/>
          <a:ea typeface="+mn-ea"/>
          <a:cs typeface="+mn-cs"/>
        </a:defRPr>
      </a:lvl5pPr>
      <a:lvl6pPr marL="2331399" algn="l" defTabSz="932559" rtl="0" eaLnBrk="1" latinLnBrk="0" hangingPunct="1">
        <a:defRPr sz="1836" kern="1200">
          <a:solidFill>
            <a:schemeClr val="tx1"/>
          </a:solidFill>
          <a:latin typeface="+mn-lt"/>
          <a:ea typeface="+mn-ea"/>
          <a:cs typeface="+mn-cs"/>
        </a:defRPr>
      </a:lvl6pPr>
      <a:lvl7pPr marL="2797677" algn="l" defTabSz="932559" rtl="0" eaLnBrk="1" latinLnBrk="0" hangingPunct="1">
        <a:defRPr sz="1836" kern="1200">
          <a:solidFill>
            <a:schemeClr val="tx1"/>
          </a:solidFill>
          <a:latin typeface="+mn-lt"/>
          <a:ea typeface="+mn-ea"/>
          <a:cs typeface="+mn-cs"/>
        </a:defRPr>
      </a:lvl7pPr>
      <a:lvl8pPr marL="3263957" algn="l" defTabSz="932559" rtl="0" eaLnBrk="1" latinLnBrk="0" hangingPunct="1">
        <a:defRPr sz="1836" kern="1200">
          <a:solidFill>
            <a:schemeClr val="tx1"/>
          </a:solidFill>
          <a:latin typeface="+mn-lt"/>
          <a:ea typeface="+mn-ea"/>
          <a:cs typeface="+mn-cs"/>
        </a:defRPr>
      </a:lvl8pPr>
      <a:lvl9pPr marL="3730237" algn="l" defTabSz="932559" rtl="0" eaLnBrk="1" latinLnBrk="0" hangingPunct="1">
        <a:defRPr sz="1836"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gradFill>
          <a:gsLst>
            <a:gs pos="0">
              <a:schemeClr val="tx1"/>
            </a:gs>
            <a:gs pos="50000">
              <a:srgbClr val="0070C0"/>
            </a:gs>
            <a:gs pos="100000">
              <a:srgbClr val="7030A0"/>
            </a:gs>
          </a:gsLst>
          <a:lin ang="2700000" scaled="0"/>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8187" y="233151"/>
            <a:ext cx="11400102" cy="679651"/>
          </a:xfrm>
          <a:prstGeom prst="rect">
            <a:avLst/>
          </a:prstGeom>
        </p:spPr>
        <p:txBody>
          <a:bodyPr vert="horz" wrap="square" lIns="0" tIns="0" rIns="0" bIns="0" rtlCol="0" anchor="t">
            <a:spAutoFit/>
          </a:bodyPr>
          <a:lstStyle/>
          <a:p>
            <a:r>
              <a:rPr lang="en-US"/>
              <a:t>Click to edit Master title style</a:t>
            </a:r>
            <a:endParaRPr lang="en-US" dirty="0"/>
          </a:p>
        </p:txBody>
      </p:sp>
      <p:sp>
        <p:nvSpPr>
          <p:cNvPr id="3" name="Text Placeholder 2"/>
          <p:cNvSpPr>
            <a:spLocks noGrp="1"/>
          </p:cNvSpPr>
          <p:nvPr>
            <p:ph type="body" idx="1"/>
          </p:nvPr>
        </p:nvSpPr>
        <p:spPr>
          <a:xfrm>
            <a:off x="518187" y="1476622"/>
            <a:ext cx="11400102" cy="2040374"/>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Box 7"/>
          <p:cNvSpPr txBox="1">
            <a:spLocks noChangeArrowheads="1"/>
          </p:cNvSpPr>
          <p:nvPr/>
        </p:nvSpPr>
        <p:spPr bwMode="auto">
          <a:xfrm>
            <a:off x="0" y="6761397"/>
            <a:ext cx="12436475" cy="249299"/>
          </a:xfrm>
          <a:prstGeom prst="rect">
            <a:avLst/>
          </a:prstGeom>
          <a:solidFill>
            <a:srgbClr val="000000"/>
          </a:solidFill>
          <a:ln w="9525">
            <a:noFill/>
            <a:miter lim="800000"/>
            <a:headEnd/>
            <a:tailEnd/>
          </a:ln>
          <a:effectLst/>
        </p:spPr>
        <p:txBody>
          <a:bodyPr anchor="ctr" anchorCtr="1">
            <a:spAutoFit/>
          </a:bodyPr>
          <a:lstStyle/>
          <a:p>
            <a:pPr algn="ctr" defTabSz="932559">
              <a:spcBef>
                <a:spcPct val="50000"/>
              </a:spcBef>
              <a:defRPr/>
            </a:pPr>
            <a:r>
              <a:rPr lang="en-US" sz="1020" b="1" dirty="0">
                <a:solidFill>
                  <a:srgbClr val="FFFFFF"/>
                </a:solidFill>
              </a:rPr>
              <a:t>          Tulsa TechFest 2014              |                Fri, Aug  15</a:t>
            </a:r>
            <a:r>
              <a:rPr lang="en-US" sz="1020" b="1" baseline="30000" dirty="0">
                <a:solidFill>
                  <a:srgbClr val="FFFFFF"/>
                </a:solidFill>
              </a:rPr>
              <a:t>th</a:t>
            </a:r>
            <a:r>
              <a:rPr lang="en-US" sz="1020" b="1" dirty="0">
                <a:solidFill>
                  <a:srgbClr val="FFFFFF"/>
                </a:solidFill>
              </a:rPr>
              <a:t>, 2014              |                OSU - Tulsa                |           68+ Speakers, 19 Tracks &amp; 96 Sessions!               </a:t>
            </a:r>
          </a:p>
        </p:txBody>
      </p:sp>
    </p:spTree>
    <p:extLst>
      <p:ext uri="{BB962C8B-B14F-4D97-AF65-F5344CB8AC3E}">
        <p14:creationId xmlns:p14="http://schemas.microsoft.com/office/powerpoint/2010/main" val="3707315592"/>
      </p:ext>
    </p:extLst>
  </p:cSld>
  <p:clrMap bg1="dk1" tx1="lt1" bg2="dk2" tx2="lt2" accent1="accent1" accent2="accent2" accent3="accent3" accent4="accent4" accent5="accent5" accent6="accent6" hlink="hlink" folHlink="folHlink"/>
  <p:sldLayoutIdLst>
    <p:sldLayoutId id="2147484197" r:id="rId1"/>
    <p:sldLayoutId id="2147484198" r:id="rId2"/>
    <p:sldLayoutId id="2147484199" r:id="rId3"/>
    <p:sldLayoutId id="2147484200" r:id="rId4"/>
    <p:sldLayoutId id="2147484201" r:id="rId5"/>
    <p:sldLayoutId id="2147484202" r:id="rId6"/>
    <p:sldLayoutId id="2147484203" r:id="rId7"/>
    <p:sldLayoutId id="2147484204" r:id="rId8"/>
    <p:sldLayoutId id="2147484205" r:id="rId9"/>
    <p:sldLayoutId id="2147484206" r:id="rId10"/>
    <p:sldLayoutId id="2147484207" r:id="rId11"/>
    <p:sldLayoutId id="2147484208" r:id="rId12"/>
  </p:sldLayoutIdLst>
  <p:transition>
    <p:fade/>
  </p:transition>
  <p:txStyles>
    <p:titleStyle>
      <a:lvl1pPr algn="l" defTabSz="932559" rtl="0" eaLnBrk="1" latinLnBrk="0" hangingPunct="1">
        <a:lnSpc>
          <a:spcPct val="90000"/>
        </a:lnSpc>
        <a:spcBef>
          <a:spcPct val="0"/>
        </a:spcBef>
        <a:buNone/>
        <a:defRPr lang="en-US" sz="4896" b="0" kern="1200" cap="none" spc="-153" dirty="0" smtClean="0">
          <a:ln w="3175">
            <a:noFill/>
          </a:ln>
          <a:gradFill flip="none" rotWithShape="1">
            <a:gsLst>
              <a:gs pos="0">
                <a:schemeClr val="tx1"/>
              </a:gs>
              <a:gs pos="86000">
                <a:schemeClr val="tx1"/>
              </a:gs>
            </a:gsLst>
            <a:lin ang="5400000" scaled="0"/>
            <a:tileRect/>
          </a:gradFill>
          <a:effectLst/>
          <a:latin typeface="+mj-lt"/>
          <a:ea typeface="+mn-ea"/>
          <a:cs typeface="Arial" charset="0"/>
        </a:defRPr>
      </a:lvl1pPr>
    </p:titleStyle>
    <p:bodyStyle>
      <a:lvl1pPr marL="469536" indent="-469536" algn="l" defTabSz="932559" rtl="0" eaLnBrk="1" latinLnBrk="0" hangingPunct="1">
        <a:lnSpc>
          <a:spcPct val="90000"/>
        </a:lnSpc>
        <a:spcBef>
          <a:spcPct val="20000"/>
        </a:spcBef>
        <a:buSzPct val="85000"/>
        <a:buFontTx/>
        <a:buBlip>
          <a:blip r:embed="rId14"/>
        </a:buBlip>
        <a:defRPr sz="3264" kern="1200">
          <a:gradFill>
            <a:gsLst>
              <a:gs pos="0">
                <a:schemeClr val="tx1"/>
              </a:gs>
              <a:gs pos="86000">
                <a:schemeClr val="tx1"/>
              </a:gs>
            </a:gsLst>
            <a:lin ang="5400000" scaled="0"/>
          </a:gradFill>
          <a:latin typeface="+mn-lt"/>
          <a:ea typeface="+mn-ea"/>
          <a:cs typeface="+mn-cs"/>
        </a:defRPr>
      </a:lvl1pPr>
      <a:lvl2pPr marL="872691" indent="-403154" algn="l" defTabSz="932559" rtl="0" eaLnBrk="1" latinLnBrk="0" hangingPunct="1">
        <a:lnSpc>
          <a:spcPct val="90000"/>
        </a:lnSpc>
        <a:spcBef>
          <a:spcPct val="20000"/>
        </a:spcBef>
        <a:buSzPct val="85000"/>
        <a:buFontTx/>
        <a:buBlip>
          <a:blip r:embed="rId14"/>
        </a:buBlip>
        <a:defRPr sz="2856" kern="1200">
          <a:gradFill>
            <a:gsLst>
              <a:gs pos="0">
                <a:schemeClr val="tx1"/>
              </a:gs>
              <a:gs pos="86000">
                <a:schemeClr val="tx1"/>
              </a:gs>
            </a:gsLst>
            <a:lin ang="5400000" scaled="0"/>
          </a:gradFill>
          <a:latin typeface="+mn-lt"/>
          <a:ea typeface="+mn-ea"/>
          <a:cs typeface="+mn-cs"/>
        </a:defRPr>
      </a:lvl2pPr>
      <a:lvl3pPr marL="1283940" indent="-411249" algn="l" defTabSz="932559" rtl="0" eaLnBrk="1" latinLnBrk="0" hangingPunct="1">
        <a:lnSpc>
          <a:spcPct val="90000"/>
        </a:lnSpc>
        <a:spcBef>
          <a:spcPct val="20000"/>
        </a:spcBef>
        <a:buSzPct val="85000"/>
        <a:buFontTx/>
        <a:buBlip>
          <a:blip r:embed="rId14"/>
        </a:buBlip>
        <a:defRPr sz="2448" kern="1200">
          <a:gradFill>
            <a:gsLst>
              <a:gs pos="0">
                <a:schemeClr val="tx1"/>
              </a:gs>
              <a:gs pos="86000">
                <a:schemeClr val="tx1"/>
              </a:gs>
            </a:gsLst>
            <a:lin ang="5400000" scaled="0"/>
          </a:gradFill>
          <a:latin typeface="+mn-lt"/>
          <a:ea typeface="+mn-ea"/>
          <a:cs typeface="+mn-cs"/>
        </a:defRPr>
      </a:lvl3pPr>
      <a:lvl4pPr marL="1636902" indent="-352962" algn="l" defTabSz="932559" rtl="0" eaLnBrk="1" latinLnBrk="0" hangingPunct="1">
        <a:lnSpc>
          <a:spcPct val="90000"/>
        </a:lnSpc>
        <a:spcBef>
          <a:spcPct val="20000"/>
        </a:spcBef>
        <a:buSzPct val="85000"/>
        <a:buFontTx/>
        <a:buBlip>
          <a:blip r:embed="rId14"/>
        </a:buBlip>
        <a:defRPr sz="2040" kern="1200">
          <a:gradFill>
            <a:gsLst>
              <a:gs pos="0">
                <a:schemeClr val="tx1"/>
              </a:gs>
              <a:gs pos="86000">
                <a:schemeClr val="tx1"/>
              </a:gs>
            </a:gsLst>
            <a:lin ang="5400000" scaled="0"/>
          </a:gradFill>
          <a:latin typeface="+mn-lt"/>
          <a:ea typeface="+mn-ea"/>
          <a:cs typeface="+mn-cs"/>
        </a:defRPr>
      </a:lvl4pPr>
      <a:lvl5pPr marL="1980149" indent="-343247" algn="l" defTabSz="932559" rtl="0" eaLnBrk="1" latinLnBrk="0" hangingPunct="1">
        <a:lnSpc>
          <a:spcPct val="90000"/>
        </a:lnSpc>
        <a:spcBef>
          <a:spcPct val="20000"/>
        </a:spcBef>
        <a:buSzPct val="85000"/>
        <a:buFontTx/>
        <a:buBlip>
          <a:blip r:embed="rId14"/>
        </a:buBlip>
        <a:defRPr sz="2040" kern="1200">
          <a:gradFill>
            <a:gsLst>
              <a:gs pos="0">
                <a:schemeClr val="tx1"/>
              </a:gs>
              <a:gs pos="86000">
                <a:schemeClr val="tx1"/>
              </a:gs>
            </a:gsLst>
            <a:lin ang="5400000" scaled="0"/>
          </a:gradFill>
          <a:latin typeface="+mn-lt"/>
          <a:ea typeface="+mn-ea"/>
          <a:cs typeface="+mn-cs"/>
        </a:defRPr>
      </a:lvl5pPr>
      <a:lvl6pPr marL="2564538"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081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709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337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32559" rtl="0" eaLnBrk="1" latinLnBrk="0" hangingPunct="1">
        <a:defRPr sz="1836" kern="1200">
          <a:solidFill>
            <a:schemeClr val="tx1"/>
          </a:solidFill>
          <a:latin typeface="+mn-lt"/>
          <a:ea typeface="+mn-ea"/>
          <a:cs typeface="+mn-cs"/>
        </a:defRPr>
      </a:lvl1pPr>
      <a:lvl2pPr marL="466280" algn="l" defTabSz="932559" rtl="0" eaLnBrk="1" latinLnBrk="0" hangingPunct="1">
        <a:defRPr sz="1836" kern="1200">
          <a:solidFill>
            <a:schemeClr val="tx1"/>
          </a:solidFill>
          <a:latin typeface="+mn-lt"/>
          <a:ea typeface="+mn-ea"/>
          <a:cs typeface="+mn-cs"/>
        </a:defRPr>
      </a:lvl2pPr>
      <a:lvl3pPr marL="932559" algn="l" defTabSz="932559" rtl="0" eaLnBrk="1" latinLnBrk="0" hangingPunct="1">
        <a:defRPr sz="1836" kern="1200">
          <a:solidFill>
            <a:schemeClr val="tx1"/>
          </a:solidFill>
          <a:latin typeface="+mn-lt"/>
          <a:ea typeface="+mn-ea"/>
          <a:cs typeface="+mn-cs"/>
        </a:defRPr>
      </a:lvl3pPr>
      <a:lvl4pPr marL="1398839" algn="l" defTabSz="932559" rtl="0" eaLnBrk="1" latinLnBrk="0" hangingPunct="1">
        <a:defRPr sz="1836" kern="1200">
          <a:solidFill>
            <a:schemeClr val="tx1"/>
          </a:solidFill>
          <a:latin typeface="+mn-lt"/>
          <a:ea typeface="+mn-ea"/>
          <a:cs typeface="+mn-cs"/>
        </a:defRPr>
      </a:lvl4pPr>
      <a:lvl5pPr marL="1865119" algn="l" defTabSz="932559" rtl="0" eaLnBrk="1" latinLnBrk="0" hangingPunct="1">
        <a:defRPr sz="1836" kern="1200">
          <a:solidFill>
            <a:schemeClr val="tx1"/>
          </a:solidFill>
          <a:latin typeface="+mn-lt"/>
          <a:ea typeface="+mn-ea"/>
          <a:cs typeface="+mn-cs"/>
        </a:defRPr>
      </a:lvl5pPr>
      <a:lvl6pPr marL="2331399" algn="l" defTabSz="932559" rtl="0" eaLnBrk="1" latinLnBrk="0" hangingPunct="1">
        <a:defRPr sz="1836" kern="1200">
          <a:solidFill>
            <a:schemeClr val="tx1"/>
          </a:solidFill>
          <a:latin typeface="+mn-lt"/>
          <a:ea typeface="+mn-ea"/>
          <a:cs typeface="+mn-cs"/>
        </a:defRPr>
      </a:lvl6pPr>
      <a:lvl7pPr marL="2797677" algn="l" defTabSz="932559" rtl="0" eaLnBrk="1" latinLnBrk="0" hangingPunct="1">
        <a:defRPr sz="1836" kern="1200">
          <a:solidFill>
            <a:schemeClr val="tx1"/>
          </a:solidFill>
          <a:latin typeface="+mn-lt"/>
          <a:ea typeface="+mn-ea"/>
          <a:cs typeface="+mn-cs"/>
        </a:defRPr>
      </a:lvl7pPr>
      <a:lvl8pPr marL="3263957" algn="l" defTabSz="932559" rtl="0" eaLnBrk="1" latinLnBrk="0" hangingPunct="1">
        <a:defRPr sz="1836" kern="1200">
          <a:solidFill>
            <a:schemeClr val="tx1"/>
          </a:solidFill>
          <a:latin typeface="+mn-lt"/>
          <a:ea typeface="+mn-ea"/>
          <a:cs typeface="+mn-cs"/>
        </a:defRPr>
      </a:lvl8pPr>
      <a:lvl9pPr marL="3730237" algn="l" defTabSz="932559" rtl="0" eaLnBrk="1" latinLnBrk="0" hangingPunct="1">
        <a:defRPr sz="1836"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436475" cy="6994525"/>
            <a:chOff x="0" y="0"/>
            <a:chExt cx="12192000" cy="6858000"/>
          </a:xfrm>
        </p:grpSpPr>
        <p:sp>
          <p:nvSpPr>
            <p:cNvPr id="15" name="Rectangle 14"/>
            <p:cNvSpPr/>
            <p:nvPr/>
          </p:nvSpPr>
          <p:spPr>
            <a:xfrm>
              <a:off x="0" y="0"/>
              <a:ext cx="12192000" cy="6858000"/>
            </a:xfrm>
            <a:prstGeom prst="rect">
              <a:avLst/>
            </a:prstGeom>
            <a:blipFill>
              <a:blip r:embed="rId19">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41" name="Oval 40"/>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39" name="Oval 3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38" name="Oval 3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49" name="Oval 48"/>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6"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9"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78114" y="966791"/>
            <a:ext cx="8937098" cy="742982"/>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78114" y="2655329"/>
            <a:ext cx="8937098" cy="348431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572362" y="6519084"/>
            <a:ext cx="3937192" cy="310869"/>
          </a:xfrm>
          <a:prstGeom prst="rect">
            <a:avLst/>
          </a:prstGeom>
        </p:spPr>
        <p:txBody>
          <a:bodyPr vert="horz" lIns="91440" tIns="45720" rIns="91440" bIns="45720" rtlCol="0" anchor="ctr"/>
          <a:lstStyle>
            <a:lvl1pPr algn="l">
              <a:defRPr sz="1020" b="1" i="0">
                <a:solidFill>
                  <a:schemeClr val="accent1"/>
                </a:solidFill>
              </a:defRPr>
            </a:lvl1pPr>
          </a:lstStyle>
          <a:p>
            <a:r>
              <a:rPr lang="en-US" dirty="0"/>
              <a:t>
              </a:t>
            </a:r>
          </a:p>
        </p:txBody>
      </p:sp>
      <p:sp>
        <p:nvSpPr>
          <p:cNvPr id="4" name="Date Placeholder 3"/>
          <p:cNvSpPr>
            <a:spLocks noGrp="1"/>
          </p:cNvSpPr>
          <p:nvPr>
            <p:ph type="dt" sz="half" idx="2"/>
          </p:nvPr>
        </p:nvSpPr>
        <p:spPr>
          <a:xfrm>
            <a:off x="10864512" y="6521703"/>
            <a:ext cx="1010463" cy="310867"/>
          </a:xfrm>
          <a:prstGeom prst="rect">
            <a:avLst/>
          </a:prstGeom>
        </p:spPr>
        <p:txBody>
          <a:bodyPr vert="horz" lIns="91440" tIns="45720" rIns="91440" bIns="45720" rtlCol="0" anchor="ctr"/>
          <a:lstStyle>
            <a:lvl1pPr algn="r">
              <a:defRPr sz="1020" b="1" i="0">
                <a:solidFill>
                  <a:schemeClr val="accent1"/>
                </a:solidFill>
              </a:defRPr>
            </a:lvl1pPr>
          </a:lstStyle>
          <a:p>
            <a:fld id="{564B320A-89BA-47B2-A525-92E8D10B06E4}" type="datetimeFigureOut">
              <a:rPr lang="en-US" dirty="0"/>
              <a:t>4/3/2016</a:t>
            </a:fld>
            <a:endParaRPr lang="en-US" dirty="0"/>
          </a:p>
        </p:txBody>
      </p:sp>
      <p:sp>
        <p:nvSpPr>
          <p:cNvPr id="20" name="Rectangle 19"/>
          <p:cNvSpPr/>
          <p:nvPr/>
        </p:nvSpPr>
        <p:spPr>
          <a:xfrm>
            <a:off x="10653146" y="0"/>
            <a:ext cx="699552" cy="1165754"/>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560130" y="301617"/>
            <a:ext cx="855007" cy="782970"/>
          </a:xfrm>
          <a:prstGeom prst="rect">
            <a:avLst/>
          </a:prstGeom>
        </p:spPr>
        <p:txBody>
          <a:bodyPr vert="horz" lIns="91440" tIns="45720" rIns="91440" bIns="45720" rtlCol="0" anchor="b"/>
          <a:lstStyle>
            <a:lvl1pPr algn="ctr">
              <a:defRPr sz="2856" b="0" i="0">
                <a:solidFill>
                  <a:schemeClr val="bg1"/>
                </a:solidFill>
              </a:defRPr>
            </a:lvl1pPr>
          </a:lstStyle>
          <a:p>
            <a:fld id="{D57F1E4F-1CFF-5643-939E-217C01CDF565}" type="slidenum">
              <a:rPr lang="en-US" dirty="0"/>
              <a:pPr/>
              <a:t>‹#›</a:t>
            </a:fld>
            <a:endParaRPr lang="en-US" dirty="0"/>
          </a:p>
        </p:txBody>
      </p:sp>
    </p:spTree>
    <p:extLst>
      <p:ext uri="{BB962C8B-B14F-4D97-AF65-F5344CB8AC3E}">
        <p14:creationId xmlns:p14="http://schemas.microsoft.com/office/powerpoint/2010/main" val="1875241137"/>
      </p:ext>
    </p:extLst>
  </p:cSld>
  <p:clrMap bg1="lt1" tx1="dk1" bg2="lt2" tx2="dk2" accent1="accent1" accent2="accent2" accent3="accent3" accent4="accent4" accent5="accent5" accent6="accent6" hlink="hlink" folHlink="folHlink"/>
  <p:sldLayoutIdLst>
    <p:sldLayoutId id="2147484215" r:id="rId1"/>
    <p:sldLayoutId id="2147484216" r:id="rId2"/>
    <p:sldLayoutId id="2147484217" r:id="rId3"/>
    <p:sldLayoutId id="2147484218" r:id="rId4"/>
    <p:sldLayoutId id="2147484219" r:id="rId5"/>
    <p:sldLayoutId id="2147484220" r:id="rId6"/>
    <p:sldLayoutId id="2147484221" r:id="rId7"/>
    <p:sldLayoutId id="2147484222" r:id="rId8"/>
    <p:sldLayoutId id="2147484223" r:id="rId9"/>
    <p:sldLayoutId id="2147484224" r:id="rId10"/>
    <p:sldLayoutId id="2147484225" r:id="rId11"/>
    <p:sldLayoutId id="2147484226" r:id="rId12"/>
    <p:sldLayoutId id="2147484227" r:id="rId13"/>
    <p:sldLayoutId id="2147484228" r:id="rId14"/>
    <p:sldLayoutId id="2147484229" r:id="rId15"/>
    <p:sldLayoutId id="2147484230" r:id="rId16"/>
    <p:sldLayoutId id="2147484231" r:id="rId17"/>
  </p:sldLayoutIdLst>
  <p:hf sldNum="0" hdr="0" ftr="0" dt="0"/>
  <p:txStyles>
    <p:titleStyle>
      <a:lvl1pPr algn="l" defTabSz="466298" rtl="0" eaLnBrk="1" latinLnBrk="0" hangingPunct="1">
        <a:spcBef>
          <a:spcPct val="0"/>
        </a:spcBef>
        <a:buNone/>
        <a:defRPr sz="3672"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9724" indent="-349724" algn="l" defTabSz="466298" rtl="0" eaLnBrk="1" latinLnBrk="0" hangingPunct="1">
        <a:spcBef>
          <a:spcPts val="1020"/>
        </a:spcBef>
        <a:spcAft>
          <a:spcPts val="0"/>
        </a:spcAft>
        <a:buClr>
          <a:schemeClr val="accent1"/>
        </a:buClr>
        <a:buSzPct val="80000"/>
        <a:buFont typeface="Wingdings 3" charset="2"/>
        <a:buChar char=""/>
        <a:defRPr sz="1836" b="0" i="0" kern="1200">
          <a:solidFill>
            <a:schemeClr val="tx1">
              <a:lumMod val="75000"/>
              <a:lumOff val="25000"/>
            </a:schemeClr>
          </a:solidFill>
          <a:latin typeface="+mn-lt"/>
          <a:ea typeface="+mn-ea"/>
          <a:cs typeface="+mn-cs"/>
        </a:defRPr>
      </a:lvl1pPr>
      <a:lvl2pPr marL="757735" indent="-291436" algn="l" defTabSz="466298" rtl="0" eaLnBrk="1" latinLnBrk="0" hangingPunct="1">
        <a:spcBef>
          <a:spcPts val="1020"/>
        </a:spcBef>
        <a:spcAft>
          <a:spcPts val="0"/>
        </a:spcAft>
        <a:buClr>
          <a:schemeClr val="accent1"/>
        </a:buClr>
        <a:buSzPct val="80000"/>
        <a:buFont typeface="Wingdings 3" charset="2"/>
        <a:buChar char=""/>
        <a:defRPr sz="1632" b="0" i="0" kern="1200">
          <a:solidFill>
            <a:schemeClr val="tx1">
              <a:lumMod val="75000"/>
              <a:lumOff val="25000"/>
            </a:schemeClr>
          </a:solidFill>
          <a:latin typeface="+mn-lt"/>
          <a:ea typeface="+mn-ea"/>
          <a:cs typeface="+mn-cs"/>
        </a:defRPr>
      </a:lvl2pPr>
      <a:lvl3pPr marL="1165746" indent="-233149" algn="l" defTabSz="466298" rtl="0" eaLnBrk="1" latinLnBrk="0" hangingPunct="1">
        <a:spcBef>
          <a:spcPts val="1020"/>
        </a:spcBef>
        <a:spcAft>
          <a:spcPts val="0"/>
        </a:spcAft>
        <a:buClr>
          <a:schemeClr val="accent1"/>
        </a:buClr>
        <a:buSzPct val="80000"/>
        <a:buFont typeface="Wingdings 3" charset="2"/>
        <a:buChar char=""/>
        <a:defRPr sz="1428" b="0" i="0" kern="1200">
          <a:solidFill>
            <a:schemeClr val="tx1">
              <a:lumMod val="75000"/>
              <a:lumOff val="25000"/>
            </a:schemeClr>
          </a:solidFill>
          <a:latin typeface="+mn-lt"/>
          <a:ea typeface="+mn-ea"/>
          <a:cs typeface="+mn-cs"/>
        </a:defRPr>
      </a:lvl3pPr>
      <a:lvl4pPr marL="1632044" indent="-233149" algn="l" defTabSz="466298" rtl="0" eaLnBrk="1" latinLnBrk="0" hangingPunct="1">
        <a:spcBef>
          <a:spcPts val="1020"/>
        </a:spcBef>
        <a:spcAft>
          <a:spcPts val="0"/>
        </a:spcAft>
        <a:buClr>
          <a:schemeClr val="accent1"/>
        </a:buClr>
        <a:buSzPct val="80000"/>
        <a:buFont typeface="Wingdings 3" charset="2"/>
        <a:buChar char=""/>
        <a:defRPr sz="1224" b="0" i="0" kern="1200">
          <a:solidFill>
            <a:schemeClr val="tx1">
              <a:lumMod val="75000"/>
              <a:lumOff val="25000"/>
            </a:schemeClr>
          </a:solidFill>
          <a:latin typeface="+mn-lt"/>
          <a:ea typeface="+mn-ea"/>
          <a:cs typeface="+mn-cs"/>
        </a:defRPr>
      </a:lvl4pPr>
      <a:lvl5pPr marL="2098342" indent="-233149" algn="l" defTabSz="466298" rtl="0" eaLnBrk="1" latinLnBrk="0" hangingPunct="1">
        <a:spcBef>
          <a:spcPts val="1020"/>
        </a:spcBef>
        <a:spcAft>
          <a:spcPts val="0"/>
        </a:spcAft>
        <a:buClr>
          <a:schemeClr val="accent1"/>
        </a:buClr>
        <a:buSzPct val="80000"/>
        <a:buFont typeface="Wingdings 3" charset="2"/>
        <a:buChar char=""/>
        <a:defRPr sz="1224" b="0" i="0" kern="1200">
          <a:solidFill>
            <a:schemeClr val="tx1">
              <a:lumMod val="75000"/>
              <a:lumOff val="25000"/>
            </a:schemeClr>
          </a:solidFill>
          <a:latin typeface="+mn-lt"/>
          <a:ea typeface="+mn-ea"/>
          <a:cs typeface="+mn-cs"/>
        </a:defRPr>
      </a:lvl5pPr>
      <a:lvl6pPr marL="2564641" indent="-233149" algn="l" defTabSz="466298" rtl="0" eaLnBrk="1" latinLnBrk="0" hangingPunct="1">
        <a:spcBef>
          <a:spcPts val="1020"/>
        </a:spcBef>
        <a:spcAft>
          <a:spcPts val="0"/>
        </a:spcAft>
        <a:buClr>
          <a:schemeClr val="accent1"/>
        </a:buClr>
        <a:buSzPct val="80000"/>
        <a:buFont typeface="Wingdings 3" charset="2"/>
        <a:buChar char=""/>
        <a:defRPr sz="1224" b="0" i="0" kern="1200">
          <a:solidFill>
            <a:schemeClr val="tx1">
              <a:lumMod val="75000"/>
              <a:lumOff val="25000"/>
            </a:schemeClr>
          </a:solidFill>
          <a:latin typeface="+mn-lt"/>
          <a:ea typeface="+mn-ea"/>
          <a:cs typeface="+mn-cs"/>
        </a:defRPr>
      </a:lvl6pPr>
      <a:lvl7pPr marL="3030939" indent="-233149" algn="l" defTabSz="466298" rtl="0" eaLnBrk="1" latinLnBrk="0" hangingPunct="1">
        <a:spcBef>
          <a:spcPts val="1020"/>
        </a:spcBef>
        <a:spcAft>
          <a:spcPts val="0"/>
        </a:spcAft>
        <a:buClr>
          <a:schemeClr val="accent1"/>
        </a:buClr>
        <a:buSzPct val="80000"/>
        <a:buFont typeface="Wingdings 3" charset="2"/>
        <a:buChar char=""/>
        <a:defRPr sz="1224" b="0" i="0" kern="1200">
          <a:solidFill>
            <a:schemeClr val="tx1">
              <a:lumMod val="75000"/>
              <a:lumOff val="25000"/>
            </a:schemeClr>
          </a:solidFill>
          <a:latin typeface="+mn-lt"/>
          <a:ea typeface="+mn-ea"/>
          <a:cs typeface="+mn-cs"/>
        </a:defRPr>
      </a:lvl7pPr>
      <a:lvl8pPr marL="3497237" indent="-233149" algn="l" defTabSz="466298" rtl="0" eaLnBrk="1" latinLnBrk="0" hangingPunct="1">
        <a:spcBef>
          <a:spcPts val="1020"/>
        </a:spcBef>
        <a:spcAft>
          <a:spcPts val="0"/>
        </a:spcAft>
        <a:buClr>
          <a:schemeClr val="accent1"/>
        </a:buClr>
        <a:buSzPct val="80000"/>
        <a:buFont typeface="Wingdings 3" charset="2"/>
        <a:buChar char=""/>
        <a:defRPr sz="1224" b="0" i="0" kern="1200">
          <a:solidFill>
            <a:schemeClr val="tx1">
              <a:lumMod val="75000"/>
              <a:lumOff val="25000"/>
            </a:schemeClr>
          </a:solidFill>
          <a:latin typeface="+mn-lt"/>
          <a:ea typeface="+mn-ea"/>
          <a:cs typeface="+mn-cs"/>
        </a:defRPr>
      </a:lvl8pPr>
      <a:lvl9pPr marL="3963535" indent="-233149" algn="l" defTabSz="466298" rtl="0" eaLnBrk="1" latinLnBrk="0" hangingPunct="1">
        <a:spcBef>
          <a:spcPts val="1020"/>
        </a:spcBef>
        <a:spcAft>
          <a:spcPts val="0"/>
        </a:spcAft>
        <a:buClr>
          <a:schemeClr val="accent1"/>
        </a:buClr>
        <a:buSzPct val="80000"/>
        <a:buFont typeface="Wingdings 3" charset="2"/>
        <a:buChar char=""/>
        <a:defRPr sz="1224" b="0" i="0" kern="1200">
          <a:solidFill>
            <a:schemeClr val="tx1">
              <a:lumMod val="75000"/>
              <a:lumOff val="25000"/>
            </a:schemeClr>
          </a:solidFill>
          <a:latin typeface="+mn-lt"/>
          <a:ea typeface="+mn-ea"/>
          <a:cs typeface="+mn-cs"/>
        </a:defRPr>
      </a:lvl9pPr>
    </p:bodyStyle>
    <p:otherStyle>
      <a:defPPr>
        <a:defRPr lang="en-US"/>
      </a:defPPr>
      <a:lvl1pPr marL="0" algn="l" defTabSz="466298" rtl="0" eaLnBrk="1" latinLnBrk="0" hangingPunct="1">
        <a:defRPr sz="1836" kern="1200">
          <a:solidFill>
            <a:schemeClr val="tx1"/>
          </a:solidFill>
          <a:latin typeface="+mn-lt"/>
          <a:ea typeface="+mn-ea"/>
          <a:cs typeface="+mn-cs"/>
        </a:defRPr>
      </a:lvl1pPr>
      <a:lvl2pPr marL="466298" algn="l" defTabSz="466298" rtl="0" eaLnBrk="1" latinLnBrk="0" hangingPunct="1">
        <a:defRPr sz="1836" kern="1200">
          <a:solidFill>
            <a:schemeClr val="tx1"/>
          </a:solidFill>
          <a:latin typeface="+mn-lt"/>
          <a:ea typeface="+mn-ea"/>
          <a:cs typeface="+mn-cs"/>
        </a:defRPr>
      </a:lvl2pPr>
      <a:lvl3pPr marL="932597" algn="l" defTabSz="466298" rtl="0" eaLnBrk="1" latinLnBrk="0" hangingPunct="1">
        <a:defRPr sz="1836" kern="1200">
          <a:solidFill>
            <a:schemeClr val="tx1"/>
          </a:solidFill>
          <a:latin typeface="+mn-lt"/>
          <a:ea typeface="+mn-ea"/>
          <a:cs typeface="+mn-cs"/>
        </a:defRPr>
      </a:lvl3pPr>
      <a:lvl4pPr marL="1398895" algn="l" defTabSz="466298" rtl="0" eaLnBrk="1" latinLnBrk="0" hangingPunct="1">
        <a:defRPr sz="1836" kern="1200">
          <a:solidFill>
            <a:schemeClr val="tx1"/>
          </a:solidFill>
          <a:latin typeface="+mn-lt"/>
          <a:ea typeface="+mn-ea"/>
          <a:cs typeface="+mn-cs"/>
        </a:defRPr>
      </a:lvl4pPr>
      <a:lvl5pPr marL="1865193" algn="l" defTabSz="466298" rtl="0" eaLnBrk="1" latinLnBrk="0" hangingPunct="1">
        <a:defRPr sz="1836" kern="1200">
          <a:solidFill>
            <a:schemeClr val="tx1"/>
          </a:solidFill>
          <a:latin typeface="+mn-lt"/>
          <a:ea typeface="+mn-ea"/>
          <a:cs typeface="+mn-cs"/>
        </a:defRPr>
      </a:lvl5pPr>
      <a:lvl6pPr marL="2331491" algn="l" defTabSz="466298" rtl="0" eaLnBrk="1" latinLnBrk="0" hangingPunct="1">
        <a:defRPr sz="1836" kern="1200">
          <a:solidFill>
            <a:schemeClr val="tx1"/>
          </a:solidFill>
          <a:latin typeface="+mn-lt"/>
          <a:ea typeface="+mn-ea"/>
          <a:cs typeface="+mn-cs"/>
        </a:defRPr>
      </a:lvl6pPr>
      <a:lvl7pPr marL="2797790" algn="l" defTabSz="466298" rtl="0" eaLnBrk="1" latinLnBrk="0" hangingPunct="1">
        <a:defRPr sz="1836" kern="1200">
          <a:solidFill>
            <a:schemeClr val="tx1"/>
          </a:solidFill>
          <a:latin typeface="+mn-lt"/>
          <a:ea typeface="+mn-ea"/>
          <a:cs typeface="+mn-cs"/>
        </a:defRPr>
      </a:lvl7pPr>
      <a:lvl8pPr marL="3264088" algn="l" defTabSz="466298" rtl="0" eaLnBrk="1" latinLnBrk="0" hangingPunct="1">
        <a:defRPr sz="1836" kern="1200">
          <a:solidFill>
            <a:schemeClr val="tx1"/>
          </a:solidFill>
          <a:latin typeface="+mn-lt"/>
          <a:ea typeface="+mn-ea"/>
          <a:cs typeface="+mn-cs"/>
        </a:defRPr>
      </a:lvl8pPr>
      <a:lvl9pPr marL="3730386" algn="l" defTabSz="466298" rtl="0" eaLnBrk="1" latinLnBrk="0" hangingPunct="1">
        <a:defRPr sz="1836"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18" name="Group 17"/>
          <p:cNvGrpSpPr/>
          <p:nvPr userDrawn="1"/>
        </p:nvGrpSpPr>
        <p:grpSpPr>
          <a:xfrm>
            <a:off x="12618967" y="0"/>
            <a:ext cx="952401" cy="5766965"/>
            <a:chOff x="12618967" y="0"/>
            <a:chExt cx="952401" cy="5766965"/>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0 G:120 B:215</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32472" fontAlgn="base">
                  <a:lnSpc>
                    <a:spcPct val="100000"/>
                  </a:lnSpc>
                  <a:spcBef>
                    <a:spcPct val="0"/>
                  </a:spcBef>
                  <a:spcAft>
                    <a:spcPct val="0"/>
                  </a:spcAft>
                </a:pPr>
                <a:r>
                  <a:rPr lang="en-US" sz="500" dirty="0">
                    <a:gradFill>
                      <a:gsLst>
                        <a:gs pos="7965">
                          <a:srgbClr val="000000"/>
                        </a:gs>
                        <a:gs pos="28319">
                          <a:srgbClr val="000000"/>
                        </a:gs>
                      </a:gsLst>
                      <a:lin ang="5400000" scaled="0"/>
                    </a:gradFill>
                    <a:ea typeface="Segoe UI" pitchFamily="34" charset="0"/>
                    <a:cs typeface="Segoe UI" pitchFamily="34" charset="0"/>
                  </a:rPr>
                  <a:t>R:</a:t>
                </a:r>
                <a:r>
                  <a:rPr lang="en-US" sz="500" baseline="0" dirty="0">
                    <a:gradFill>
                      <a:gsLst>
                        <a:gs pos="7965">
                          <a:srgbClr val="000000"/>
                        </a:gs>
                        <a:gs pos="28319">
                          <a:srgbClr val="000000"/>
                        </a:gs>
                      </a:gsLst>
                      <a:lin ang="5400000" scaled="0"/>
                    </a:gradFill>
                    <a:ea typeface="Segoe UI" pitchFamily="34" charset="0"/>
                    <a:cs typeface="Segoe UI" pitchFamily="34" charset="0"/>
                  </a:rPr>
                  <a:t>0 G:188 B:242</a:t>
                </a:r>
                <a:endParaRPr lang="en-US" sz="500" dirty="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32472" fontAlgn="base">
                  <a:lnSpc>
                    <a:spcPct val="100000"/>
                  </a:lnSpc>
                  <a:spcBef>
                    <a:spcPct val="0"/>
                  </a:spcBef>
                  <a:spcAft>
                    <a:spcPct val="0"/>
                  </a:spcAft>
                </a:pPr>
                <a:r>
                  <a:rPr lang="en-US" sz="500" dirty="0">
                    <a:gradFill>
                      <a:gsLst>
                        <a:gs pos="92035">
                          <a:srgbClr val="505050"/>
                        </a:gs>
                        <a:gs pos="27000">
                          <a:srgbClr val="505050"/>
                        </a:gs>
                      </a:gsLst>
                      <a:lin ang="5400000" scaled="0"/>
                    </a:gradFill>
                    <a:ea typeface="Segoe UI" pitchFamily="34" charset="0"/>
                    <a:cs typeface="Segoe UI" pitchFamily="34" charset="0"/>
                  </a:rPr>
                  <a:t>R:</a:t>
                </a:r>
                <a:r>
                  <a:rPr lang="en-US" sz="500" baseline="0" dirty="0">
                    <a:gradFill>
                      <a:gsLst>
                        <a:gs pos="92035">
                          <a:srgbClr val="505050"/>
                        </a:gs>
                        <a:gs pos="27000">
                          <a:srgbClr val="505050"/>
                        </a:gs>
                      </a:gsLst>
                      <a:lin ang="5400000" scaled="0"/>
                    </a:gradFill>
                    <a:ea typeface="Segoe UI" pitchFamily="34" charset="0"/>
                    <a:cs typeface="Segoe UI" pitchFamily="34" charset="0"/>
                  </a:rPr>
                  <a:t>210 G:210 B:210</a:t>
                </a:r>
                <a:endParaRPr lang="en-US" sz="500" dirty="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32472"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a:t>
                </a:r>
                <a:r>
                  <a:rPr lang="en-US" sz="500" baseline="0" dirty="0">
                    <a:gradFill>
                      <a:gsLst>
                        <a:gs pos="0">
                          <a:srgbClr val="FFFFFF"/>
                        </a:gs>
                        <a:gs pos="100000">
                          <a:srgbClr val="FFFFFF"/>
                        </a:gs>
                      </a:gsLst>
                      <a:lin ang="5400000" scaled="0"/>
                    </a:gradFill>
                    <a:ea typeface="Segoe UI" pitchFamily="34" charset="0"/>
                    <a:cs typeface="Segoe UI" pitchFamily="34" charset="0"/>
                  </a:rPr>
                  <a:t>0 G:32 B:80</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80 G:80 B:80</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115 G:115 B:115</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marL="0" algn="l" defTabSz="932472" rtl="0" eaLnBrk="1" fontAlgn="base" latinLnBrk="0" hangingPunct="1">
                  <a:lnSpc>
                    <a:spcPct val="100000"/>
                  </a:lnSpc>
                  <a:spcBef>
                    <a:spcPct val="0"/>
                  </a:spcBef>
                  <a:spcAft>
                    <a:spcPct val="0"/>
                  </a:spcAft>
                </a:pPr>
                <a:r>
                  <a:rPr lang="en-US" sz="500" kern="1200" dirty="0">
                    <a:gradFill>
                      <a:gsLst>
                        <a:gs pos="2092">
                          <a:srgbClr val="F8F8F8"/>
                        </a:gs>
                        <a:gs pos="10042">
                          <a:srgbClr val="F8F8F8"/>
                        </a:gs>
                      </a:gsLst>
                      <a:lin ang="5400000" scaled="0"/>
                    </a:gradFill>
                    <a:latin typeface="+mn-lt"/>
                    <a:ea typeface="Segoe UI" pitchFamily="34" charset="0"/>
                    <a:cs typeface="Segoe UI" pitchFamily="34" charset="0"/>
                  </a:rPr>
                  <a:t>R:92 G:45 B:145</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4476564" y="4543426"/>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Green</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16 G:124 B:16</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8035" y="260168"/>
              <a:ext cx="843501" cy="32316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2070" y="4230580"/>
              <a:ext cx="2656496" cy="32316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Secondary colors (use only when</a:t>
              </a:r>
              <a:r>
                <a:rPr lang="en-US" sz="1000" baseline="0" dirty="0">
                  <a:gradFill>
                    <a:gsLst>
                      <a:gs pos="2917">
                        <a:schemeClr val="tx1"/>
                      </a:gs>
                      <a:gs pos="30000">
                        <a:schemeClr val="tx1"/>
                      </a:gs>
                    </a:gsLst>
                    <a:lin ang="5400000" scaled="0"/>
                  </a:gradFill>
                </a:rPr>
                <a:t> necessary)</a:t>
              </a:r>
              <a:endParaRPr lang="en-US" sz="1000" dirty="0">
                <a:gradFill>
                  <a:gsLst>
                    <a:gs pos="2917">
                      <a:schemeClr val="tx1"/>
                    </a:gs>
                    <a:gs pos="30000">
                      <a:schemeClr val="tx1"/>
                    </a:gs>
                  </a:gsLst>
                  <a:lin ang="5400000" scaled="0"/>
                </a:gradFill>
              </a:endParaRPr>
            </a:p>
          </p:txBody>
        </p:sp>
      </p:grpSp>
    </p:spTree>
    <p:extLst>
      <p:ext uri="{BB962C8B-B14F-4D97-AF65-F5344CB8AC3E}">
        <p14:creationId xmlns:p14="http://schemas.microsoft.com/office/powerpoint/2010/main" val="2201147867"/>
      </p:ext>
    </p:extLst>
  </p:cSld>
  <p:clrMap bg1="lt1" tx1="dk1" bg2="lt2" tx2="dk2" accent1="accent1" accent2="accent2" accent3="accent3" accent4="accent4" accent5="accent5" accent6="accent6" hlink="hlink" folHlink="folHlink"/>
  <p:sldLayoutIdLst>
    <p:sldLayoutId id="2147484234" r:id="rId1"/>
    <p:sldLayoutId id="2147484235" r:id="rId2"/>
    <p:sldLayoutId id="2147484236" r:id="rId3"/>
    <p:sldLayoutId id="2147484237" r:id="rId4"/>
    <p:sldLayoutId id="2147484238" r:id="rId5"/>
    <p:sldLayoutId id="2147484239" r:id="rId6"/>
    <p:sldLayoutId id="2147484240" r:id="rId7"/>
    <p:sldLayoutId id="2147484241" r:id="rId8"/>
    <p:sldLayoutId id="2147484242" r:id="rId9"/>
    <p:sldLayoutId id="2147484243" r:id="rId10"/>
    <p:sldLayoutId id="2147484244" r:id="rId11"/>
    <p:sldLayoutId id="2147484245" r:id="rId12"/>
    <p:sldLayoutId id="2147484246" r:id="rId13"/>
    <p:sldLayoutId id="2147484247" r:id="rId14"/>
    <p:sldLayoutId id="2147484248" r:id="rId15"/>
    <p:sldLayoutId id="2147484249" r:id="rId16"/>
    <p:sldLayoutId id="2147484250" r:id="rId17"/>
    <p:sldLayoutId id="2147484251" r:id="rId18"/>
    <p:sldLayoutId id="2147484252" r:id="rId19"/>
    <p:sldLayoutId id="2147484253" r:id="rId20"/>
    <p:sldLayoutId id="2147484254" r:id="rId21"/>
    <p:sldLayoutId id="2147484255" r:id="rId22"/>
    <p:sldLayoutId id="2147484256" r:id="rId23"/>
    <p:sldLayoutId id="2147484257" r:id="rId24"/>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notesSlide" Target="../notesSlides/notesSlide3.xml"/><Relationship Id="rId7" Type="http://schemas.openxmlformats.org/officeDocument/2006/relationships/image" Target="../media/image41.png"/><Relationship Id="rId2" Type="http://schemas.openxmlformats.org/officeDocument/2006/relationships/slideLayout" Target="../slideLayouts/slideLayout16.xml"/><Relationship Id="rId1" Type="http://schemas.openxmlformats.org/officeDocument/2006/relationships/tags" Target="../tags/tag1.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 Id="rId9" Type="http://schemas.openxmlformats.org/officeDocument/2006/relationships/image" Target="../media/image43.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4.xml"/><Relationship Id="rId7" Type="http://schemas.openxmlformats.org/officeDocument/2006/relationships/image" Target="../media/image44.png"/><Relationship Id="rId2" Type="http://schemas.openxmlformats.org/officeDocument/2006/relationships/slideLayout" Target="../slideLayouts/slideLayout16.xml"/><Relationship Id="rId1" Type="http://schemas.openxmlformats.org/officeDocument/2006/relationships/tags" Target="../tags/tag2.xml"/><Relationship Id="rId6" Type="http://schemas.openxmlformats.org/officeDocument/2006/relationships/image" Target="../media/image42.png"/><Relationship Id="rId5" Type="http://schemas.openxmlformats.org/officeDocument/2006/relationships/image" Target="../media/image40.png"/><Relationship Id="rId4" Type="http://schemas.openxmlformats.org/officeDocument/2006/relationships/image" Target="../media/image39.png"/></Relationships>
</file>

<file path=ppt/slides/_rels/slide15.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5.png"/><Relationship Id="rId7" Type="http://schemas.openxmlformats.org/officeDocument/2006/relationships/image" Target="../media/image48.png"/><Relationship Id="rId2" Type="http://schemas.openxmlformats.org/officeDocument/2006/relationships/notesSlide" Target="../notesSlides/notesSlide5.xml"/><Relationship Id="rId1" Type="http://schemas.openxmlformats.org/officeDocument/2006/relationships/slideLayout" Target="../slideLayouts/slideLayout29.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0.png"/><Relationship Id="rId9" Type="http://schemas.openxmlformats.org/officeDocument/2006/relationships/image" Target="../media/image50.png"/></Relationships>
</file>

<file path=ppt/slides/_rels/slide1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6.xml"/><Relationship Id="rId1" Type="http://schemas.openxmlformats.org/officeDocument/2006/relationships/slideLayout" Target="../slideLayouts/slideLayout31.xml"/><Relationship Id="rId5" Type="http://schemas.openxmlformats.org/officeDocument/2006/relationships/image" Target="../media/image53.emf"/><Relationship Id="rId4" Type="http://schemas.openxmlformats.org/officeDocument/2006/relationships/image" Target="../media/image52.png"/></Relationships>
</file>

<file path=ppt/slides/_rels/slide1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8" Type="http://schemas.openxmlformats.org/officeDocument/2006/relationships/image" Target="../media/image25.gif"/><Relationship Id="rId3" Type="http://schemas.openxmlformats.org/officeDocument/2006/relationships/image" Target="../media/image20.jpeg"/><Relationship Id="rId7" Type="http://schemas.openxmlformats.org/officeDocument/2006/relationships/image" Target="../media/image24.jpeg"/><Relationship Id="rId2" Type="http://schemas.openxmlformats.org/officeDocument/2006/relationships/image" Target="../media/image19.png"/><Relationship Id="rId1" Type="http://schemas.openxmlformats.org/officeDocument/2006/relationships/slideLayout" Target="../slideLayouts/slideLayout16.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20.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notesSlide" Target="../notesSlides/notesSlide7.xml"/><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8.xml"/><Relationship Id="rId1" Type="http://schemas.openxmlformats.org/officeDocument/2006/relationships/slideLayout" Target="../slideLayouts/slideLayout30.xml"/></Relationships>
</file>

<file path=ppt/slides/_rels/slide22.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notesSlide" Target="../notesSlides/notesSlide9.xml"/><Relationship Id="rId7" Type="http://schemas.openxmlformats.org/officeDocument/2006/relationships/image" Target="../media/image59.png"/><Relationship Id="rId2" Type="http://schemas.openxmlformats.org/officeDocument/2006/relationships/slideLayout" Target="../slideLayouts/slideLayout16.xml"/><Relationship Id="rId1" Type="http://schemas.openxmlformats.org/officeDocument/2006/relationships/tags" Target="../tags/tag3.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3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2.xml"/><Relationship Id="rId1" Type="http://schemas.openxmlformats.org/officeDocument/2006/relationships/slideLayout" Target="../slideLayouts/slideLayout16.xml"/><Relationship Id="rId4" Type="http://schemas.openxmlformats.org/officeDocument/2006/relationships/image" Target="../media/image62.png"/></Relationships>
</file>

<file path=ppt/slides/_rels/slide2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3.xml"/><Relationship Id="rId1" Type="http://schemas.openxmlformats.org/officeDocument/2006/relationships/slideLayout" Target="../slideLayouts/slideLayout15.xml"/><Relationship Id="rId5" Type="http://schemas.openxmlformats.org/officeDocument/2006/relationships/image" Target="../media/image64.png"/><Relationship Id="rId4" Type="http://schemas.openxmlformats.org/officeDocument/2006/relationships/image" Target="../media/image63.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3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3" Type="http://schemas.openxmlformats.org/officeDocument/2006/relationships/hyperlink" Target="https://channel9.msdn.com/Events/Build/2016/T693" TargetMode="External"/><Relationship Id="rId2" Type="http://schemas.openxmlformats.org/officeDocument/2006/relationships/hyperlink" Target="https://channel9.msdn.com/Events/Build/2016/B874" TargetMode="External"/><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53.emf"/><Relationship Id="rId1" Type="http://schemas.openxmlformats.org/officeDocument/2006/relationships/slideLayout" Target="../slideLayouts/slideLayout76.xml"/><Relationship Id="rId4" Type="http://schemas.openxmlformats.org/officeDocument/2006/relationships/image" Target="../media/image66.png"/></Relationships>
</file>

<file path=ppt/slides/_rels/slide35.xml.rels><?xml version="1.0" encoding="UTF-8" standalone="yes"?>
<Relationships xmlns="http://schemas.openxmlformats.org/package/2006/relationships"><Relationship Id="rId2" Type="http://schemas.openxmlformats.org/officeDocument/2006/relationships/hyperlink" Target="https://azure.microsoft.com/en-us/blog/microservices-an-application-revolution-powered-by-the-cloud/" TargetMode="External"/><Relationship Id="rId1" Type="http://schemas.openxmlformats.org/officeDocument/2006/relationships/slideLayout" Target="../slideLayouts/slideLayout16.xml"/></Relationships>
</file>

<file path=ppt/slides/_rels/slide36.xml.rels><?xml version="1.0" encoding="UTF-8" standalone="yes"?>
<Relationships xmlns="http://schemas.openxmlformats.org/package/2006/relationships"><Relationship Id="rId3" Type="http://schemas.openxmlformats.org/officeDocument/2006/relationships/hyperlink" Target="http://aka.ms/ServiceFabricWS2012R2" TargetMode="External"/><Relationship Id="rId2" Type="http://schemas.openxmlformats.org/officeDocument/2006/relationships/hyperlink" Target="http://aka.ms/ServiceFabric" TargetMode="External"/><Relationship Id="rId1" Type="http://schemas.openxmlformats.org/officeDocument/2006/relationships/slideLayout" Target="../slideLayouts/slideLayout16.xml"/><Relationship Id="rId5" Type="http://schemas.openxmlformats.org/officeDocument/2006/relationships/hyperlink" Target="http://aka.ms/ServiceFabricForum" TargetMode="External"/><Relationship Id="rId4" Type="http://schemas.openxmlformats.org/officeDocument/2006/relationships/hyperlink" Target="http://aka.ms/SFlinuxpreview"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23.xml"/></Relationships>
</file>

<file path=ppt/slides/_rels/slide4.xml.rels><?xml version="1.0" encoding="UTF-8" standalone="yes"?>
<Relationships xmlns="http://schemas.openxmlformats.org/package/2006/relationships"><Relationship Id="rId3" Type="http://schemas.openxmlformats.org/officeDocument/2006/relationships/hyperlink" Target="http://bit.ly/AUUG03Home" TargetMode="External"/><Relationship Id="rId2" Type="http://schemas.openxmlformats.org/officeDocument/2006/relationships/hyperlink" Target="http://usergroup.tv/" TargetMode="External"/><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5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9.png"/><Relationship Id="rId7" Type="http://schemas.openxmlformats.org/officeDocument/2006/relationships/image" Target="../media/image32.png"/><Relationship Id="rId2" Type="http://schemas.openxmlformats.org/officeDocument/2006/relationships/notesSlide" Target="../notesSlides/notesSlide2.xml"/><Relationship Id="rId1" Type="http://schemas.openxmlformats.org/officeDocument/2006/relationships/slideLayout" Target="../slideLayouts/slideLayout14.xml"/><Relationship Id="rId6" Type="http://schemas.openxmlformats.org/officeDocument/2006/relationships/image" Target="../media/image31.png"/><Relationship Id="rId5" Type="http://schemas.openxmlformats.org/officeDocument/2006/relationships/image" Target="../media/image30.png"/><Relationship Id="rId4" Type="http://schemas.microsoft.com/office/2007/relationships/hdphoto" Target="../media/hdphoto1.wdp"/></Relationships>
</file>

<file path=ppt/slides/_rels/slide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z="4800" dirty="0"/>
              <a:t>Service Fabric: A Platform for Building and Managing Highly Scalable Services </a:t>
            </a:r>
            <a:endParaRPr lang="en-US" sz="4000" dirty="0"/>
          </a:p>
        </p:txBody>
      </p:sp>
      <p:sp>
        <p:nvSpPr>
          <p:cNvPr id="4" name="Text Placeholder 3"/>
          <p:cNvSpPr>
            <a:spLocks noGrp="1"/>
          </p:cNvSpPr>
          <p:nvPr>
            <p:ph type="body" sz="quarter" idx="14"/>
          </p:nvPr>
        </p:nvSpPr>
        <p:spPr>
          <a:xfrm>
            <a:off x="274702" y="4259262"/>
            <a:ext cx="7316788" cy="1524001"/>
          </a:xfrm>
        </p:spPr>
        <p:txBody>
          <a:bodyPr/>
          <a:lstStyle/>
          <a:p>
            <a:r>
              <a:rPr lang="en-US" dirty="0"/>
              <a:t>Shawn Weisfeld</a:t>
            </a:r>
          </a:p>
          <a:p>
            <a:r>
              <a:rPr lang="en-US" dirty="0"/>
              <a:t>shawn@shawnweisfeld.com</a:t>
            </a:r>
          </a:p>
          <a:p>
            <a:r>
              <a:rPr lang="en-US" dirty="0"/>
              <a:t>http://www.shawnweisfeld.com</a:t>
            </a:r>
          </a:p>
        </p:txBody>
      </p:sp>
    </p:spTree>
    <p:extLst>
      <p:ext uri="{BB962C8B-B14F-4D97-AF65-F5344CB8AC3E}">
        <p14:creationId xmlns:p14="http://schemas.microsoft.com/office/powerpoint/2010/main" val="3401496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Three-Tier Monolithic Application @ Scale</a:t>
            </a:r>
          </a:p>
        </p:txBody>
      </p:sp>
      <p:pic>
        <p:nvPicPr>
          <p:cNvPr id="2050" name="Picture 2" descr="Three-tier monolithic application with cach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6616" y="1668462"/>
            <a:ext cx="11424557" cy="48132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8698213"/>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95274"/>
            <a:ext cx="12436475" cy="917575"/>
          </a:xfrm>
        </p:spPr>
        <p:txBody>
          <a:bodyPr/>
          <a:lstStyle/>
          <a:p>
            <a:r>
              <a:rPr lang="en-US" dirty="0"/>
              <a:t>Decompose the Monolith into </a:t>
            </a:r>
            <a:r>
              <a:rPr lang="en-US" dirty="0" err="1"/>
              <a:t>Microservices</a:t>
            </a:r>
            <a:endParaRPr lang="en-US" dirty="0"/>
          </a:p>
        </p:txBody>
      </p:sp>
      <p:pic>
        <p:nvPicPr>
          <p:cNvPr id="3074" name="Picture 2" descr="Breaking the monolith in microservic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08237" y="1287462"/>
            <a:ext cx="7162800" cy="55511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5086633"/>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Deploy </a:t>
            </a:r>
            <a:r>
              <a:rPr lang="en-US" dirty="0" err="1"/>
              <a:t>Microservices</a:t>
            </a:r>
            <a:r>
              <a:rPr lang="en-US" dirty="0"/>
              <a:t> Across a Cluster</a:t>
            </a:r>
          </a:p>
        </p:txBody>
      </p:sp>
      <p:pic>
        <p:nvPicPr>
          <p:cNvPr id="4098" name="Picture 2" descr="Cluster of servers with deployed microservic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8329" y="1516062"/>
            <a:ext cx="11945874" cy="4895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8872927"/>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bwMode="auto">
          <a:xfrm>
            <a:off x="3246437" y="5821554"/>
            <a:ext cx="5854401" cy="876108"/>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39" tIns="34970" rIns="34970" bIns="69939" numCol="1" spcCol="0" rtlCol="0" fromWordArt="0" anchor="ctr" anchorCtr="0" forceAA="0" compatLnSpc="1">
            <a:prstTxWarp prst="textNoShape">
              <a:avLst/>
            </a:prstTxWarp>
            <a:noAutofit/>
          </a:bodyPr>
          <a:lstStyle/>
          <a:p>
            <a:pPr defTabSz="699124" fontAlgn="base">
              <a:spcBef>
                <a:spcPct val="0"/>
              </a:spcBef>
              <a:spcAft>
                <a:spcPct val="0"/>
              </a:spcAft>
            </a:pPr>
            <a:r>
              <a:rPr lang="en-US" sz="1377" spc="-38" dirty="0">
                <a:solidFill>
                  <a:srgbClr val="404040"/>
                </a:solidFill>
                <a:ea typeface="Segoe UI" pitchFamily="34" charset="0"/>
                <a:cs typeface="Segoe UI" pitchFamily="34" charset="0"/>
              </a:rPr>
              <a:t>Queues                                                Storage</a:t>
            </a:r>
          </a:p>
        </p:txBody>
      </p:sp>
      <p:sp>
        <p:nvSpPr>
          <p:cNvPr id="3" name="Title 2"/>
          <p:cNvSpPr>
            <a:spLocks noGrp="1"/>
          </p:cNvSpPr>
          <p:nvPr>
            <p:ph type="title"/>
          </p:nvPr>
        </p:nvSpPr>
        <p:spPr/>
        <p:txBody>
          <a:bodyPr/>
          <a:lstStyle/>
          <a:p>
            <a:r>
              <a:rPr lang="en-US" dirty="0">
                <a:solidFill>
                  <a:schemeClr val="tx1"/>
                </a:solidFill>
              </a:rPr>
              <a:t>3-Tier service pattern</a:t>
            </a:r>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14065" y="5875960"/>
            <a:ext cx="780290" cy="780290"/>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37237" y="1058862"/>
            <a:ext cx="840685" cy="840685"/>
          </a:xfrm>
          <a:prstGeom prst="rect">
            <a:avLst/>
          </a:prstGeom>
        </p:spPr>
      </p:pic>
      <p:grpSp>
        <p:nvGrpSpPr>
          <p:cNvPr id="8" name="Group 7"/>
          <p:cNvGrpSpPr/>
          <p:nvPr/>
        </p:nvGrpSpPr>
        <p:grpSpPr>
          <a:xfrm>
            <a:off x="3246437" y="2183594"/>
            <a:ext cx="5854401" cy="876108"/>
            <a:chOff x="3246437" y="2183594"/>
            <a:chExt cx="5854401" cy="876108"/>
          </a:xfrm>
        </p:grpSpPr>
        <p:sp>
          <p:nvSpPr>
            <p:cNvPr id="11" name="Rectangle 10"/>
            <p:cNvSpPr/>
            <p:nvPr/>
          </p:nvSpPr>
          <p:spPr bwMode="auto">
            <a:xfrm>
              <a:off x="3246437" y="2183594"/>
              <a:ext cx="5854401" cy="876108"/>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39" tIns="34970" rIns="34970" bIns="69939" numCol="1" spcCol="0" rtlCol="0" fromWordArt="0" anchor="ctr" anchorCtr="0" forceAA="0" compatLnSpc="1">
              <a:prstTxWarp prst="textNoShape">
                <a:avLst/>
              </a:prstTxWarp>
              <a:noAutofit/>
            </a:bodyPr>
            <a:lstStyle/>
            <a:p>
              <a:pPr defTabSz="699124" fontAlgn="base">
                <a:spcBef>
                  <a:spcPct val="0"/>
                </a:spcBef>
                <a:spcAft>
                  <a:spcPct val="0"/>
                </a:spcAft>
              </a:pPr>
              <a:r>
                <a:rPr lang="en-US" sz="1377" spc="-38" dirty="0">
                  <a:solidFill>
                    <a:srgbClr val="404040"/>
                  </a:solidFill>
                  <a:ea typeface="Segoe UI" pitchFamily="34" charset="0"/>
                  <a:cs typeface="Segoe UI" pitchFamily="34" charset="0"/>
                </a:rPr>
                <a:t>Front End</a:t>
              </a:r>
            </a:p>
            <a:p>
              <a:pPr defTabSz="699124" fontAlgn="base">
                <a:spcBef>
                  <a:spcPct val="0"/>
                </a:spcBef>
                <a:spcAft>
                  <a:spcPct val="0"/>
                </a:spcAft>
              </a:pPr>
              <a:r>
                <a:rPr lang="en-US" sz="1377" spc="-38" dirty="0">
                  <a:solidFill>
                    <a:srgbClr val="404040"/>
                  </a:solidFill>
                  <a:ea typeface="Segoe UI" pitchFamily="34" charset="0"/>
                  <a:cs typeface="Segoe UI" pitchFamily="34" charset="0"/>
                </a:rPr>
                <a:t>(Stateless</a:t>
              </a:r>
            </a:p>
            <a:p>
              <a:pPr defTabSz="699124" fontAlgn="base">
                <a:spcBef>
                  <a:spcPct val="0"/>
                </a:spcBef>
                <a:spcAft>
                  <a:spcPct val="0"/>
                </a:spcAft>
              </a:pPr>
              <a:r>
                <a:rPr lang="en-US" sz="1377" spc="-38" dirty="0">
                  <a:solidFill>
                    <a:srgbClr val="404040"/>
                  </a:solidFill>
                  <a:ea typeface="Segoe UI" pitchFamily="34" charset="0"/>
                  <a:cs typeface="Segoe UI" pitchFamily="34" charset="0"/>
                </a:rPr>
                <a:t>Web)</a:t>
              </a:r>
            </a:p>
          </p:txBody>
        </p:sp>
        <p:pic>
          <p:nvPicPr>
            <p:cNvPr id="5" name="Picture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73381" y="2221625"/>
              <a:ext cx="780290" cy="780290"/>
            </a:xfrm>
            <a:prstGeom prst="rect">
              <a:avLst/>
            </a:prstGeom>
          </p:spPr>
        </p:pic>
        <p:pic>
          <p:nvPicPr>
            <p:cNvPr id="12" name="Pictur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85584" y="2221625"/>
              <a:ext cx="780290" cy="780290"/>
            </a:xfrm>
            <a:prstGeom prst="rect">
              <a:avLst/>
            </a:prstGeom>
          </p:spPr>
        </p:pic>
        <p:pic>
          <p:nvPicPr>
            <p:cNvPr id="13" name="Picture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90547" y="2221625"/>
              <a:ext cx="780290" cy="780290"/>
            </a:xfrm>
            <a:prstGeom prst="rect">
              <a:avLst/>
            </a:prstGeom>
          </p:spPr>
        </p:pic>
      </p:grpSp>
      <p:cxnSp>
        <p:nvCxnSpPr>
          <p:cNvPr id="14" name="Straight Arrow Connector 13"/>
          <p:cNvCxnSpPr>
            <a:endCxn id="5" idx="0"/>
          </p:cNvCxnSpPr>
          <p:nvPr/>
        </p:nvCxnSpPr>
        <p:spPr>
          <a:xfrm flipH="1">
            <a:off x="4863526" y="1899480"/>
            <a:ext cx="1226944" cy="322145"/>
          </a:xfrm>
          <a:prstGeom prst="straightConnector1">
            <a:avLst/>
          </a:prstGeom>
          <a:ln w="50800">
            <a:solidFill>
              <a:srgbClr val="00B0F0"/>
            </a:solidFill>
            <a:tailEnd type="triangle"/>
          </a:ln>
        </p:spPr>
        <p:style>
          <a:lnRef idx="1">
            <a:schemeClr val="accent1"/>
          </a:lnRef>
          <a:fillRef idx="0">
            <a:schemeClr val="accent1"/>
          </a:fillRef>
          <a:effectRef idx="0">
            <a:schemeClr val="accent1"/>
          </a:effectRef>
          <a:fontRef idx="minor">
            <a:schemeClr val="tx1"/>
          </a:fontRef>
        </p:style>
      </p:cxnSp>
      <p:pic>
        <p:nvPicPr>
          <p:cNvPr id="21" name="Picture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40059" y="5897546"/>
            <a:ext cx="780290" cy="780290"/>
          </a:xfrm>
          <a:prstGeom prst="rect">
            <a:avLst/>
          </a:prstGeom>
        </p:spPr>
      </p:pic>
      <p:grpSp>
        <p:nvGrpSpPr>
          <p:cNvPr id="9" name="Group 8"/>
          <p:cNvGrpSpPr/>
          <p:nvPr/>
        </p:nvGrpSpPr>
        <p:grpSpPr>
          <a:xfrm>
            <a:off x="3246437" y="3869660"/>
            <a:ext cx="5854401" cy="876108"/>
            <a:chOff x="3246437" y="3869660"/>
            <a:chExt cx="5854401" cy="876108"/>
          </a:xfrm>
        </p:grpSpPr>
        <p:sp>
          <p:nvSpPr>
            <p:cNvPr id="19" name="Rectangle 18"/>
            <p:cNvSpPr/>
            <p:nvPr/>
          </p:nvSpPr>
          <p:spPr bwMode="auto">
            <a:xfrm>
              <a:off x="3246437" y="3869660"/>
              <a:ext cx="5854401" cy="876108"/>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39" tIns="34970" rIns="34970" bIns="69939" numCol="1" spcCol="0" rtlCol="0" fromWordArt="0" anchor="ctr" anchorCtr="0" forceAA="0" compatLnSpc="1">
              <a:prstTxWarp prst="textNoShape">
                <a:avLst/>
              </a:prstTxWarp>
              <a:noAutofit/>
            </a:bodyPr>
            <a:lstStyle/>
            <a:p>
              <a:pPr defTabSz="699124" fontAlgn="base">
                <a:spcBef>
                  <a:spcPct val="0"/>
                </a:spcBef>
                <a:spcAft>
                  <a:spcPct val="0"/>
                </a:spcAft>
              </a:pPr>
              <a:r>
                <a:rPr lang="en-US" sz="1377" spc="-38" dirty="0">
                  <a:solidFill>
                    <a:srgbClr val="404040"/>
                  </a:solidFill>
                  <a:ea typeface="Segoe UI" pitchFamily="34" charset="0"/>
                  <a:cs typeface="Segoe UI" pitchFamily="34" charset="0"/>
                </a:rPr>
                <a:t>Stateless</a:t>
              </a:r>
            </a:p>
            <a:p>
              <a:pPr defTabSz="699124" fontAlgn="base">
                <a:spcBef>
                  <a:spcPct val="0"/>
                </a:spcBef>
                <a:spcAft>
                  <a:spcPct val="0"/>
                </a:spcAft>
              </a:pPr>
              <a:r>
                <a:rPr lang="en-US" sz="1377" spc="-38" dirty="0">
                  <a:solidFill>
                    <a:srgbClr val="404040"/>
                  </a:solidFill>
                  <a:ea typeface="Segoe UI" pitchFamily="34" charset="0"/>
                  <a:cs typeface="Segoe UI" pitchFamily="34" charset="0"/>
                </a:rPr>
                <a:t>Middle-tier</a:t>
              </a:r>
            </a:p>
            <a:p>
              <a:pPr defTabSz="699124" fontAlgn="base">
                <a:spcBef>
                  <a:spcPct val="0"/>
                </a:spcBef>
                <a:spcAft>
                  <a:spcPct val="0"/>
                </a:spcAft>
              </a:pPr>
              <a:r>
                <a:rPr lang="en-US" sz="1377" spc="-38" dirty="0">
                  <a:solidFill>
                    <a:srgbClr val="404040"/>
                  </a:solidFill>
                  <a:ea typeface="Segoe UI" pitchFamily="34" charset="0"/>
                  <a:cs typeface="Segoe UI" pitchFamily="34" charset="0"/>
                </a:rPr>
                <a:t>Compute</a:t>
              </a:r>
            </a:p>
          </p:txBody>
        </p:sp>
        <p:pic>
          <p:nvPicPr>
            <p:cNvPr id="6" name="Picture 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440268" y="3917569"/>
              <a:ext cx="780290" cy="780290"/>
            </a:xfrm>
            <a:prstGeom prst="rect">
              <a:avLst/>
            </a:prstGeom>
          </p:spPr>
        </p:pic>
        <p:pic>
          <p:nvPicPr>
            <p:cNvPr id="26" name="Picture 2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783492" y="3917569"/>
              <a:ext cx="780290" cy="780290"/>
            </a:xfrm>
            <a:prstGeom prst="rect">
              <a:avLst/>
            </a:prstGeom>
          </p:spPr>
        </p:pic>
        <p:pic>
          <p:nvPicPr>
            <p:cNvPr id="27" name="Picture 2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190547" y="3917569"/>
              <a:ext cx="780290" cy="780290"/>
            </a:xfrm>
            <a:prstGeom prst="rect">
              <a:avLst/>
            </a:prstGeom>
          </p:spPr>
        </p:pic>
      </p:grpSp>
      <p:cxnSp>
        <p:nvCxnSpPr>
          <p:cNvPr id="28" name="Straight Arrow Connector 27"/>
          <p:cNvCxnSpPr>
            <a:endCxn id="13" idx="0"/>
          </p:cNvCxnSpPr>
          <p:nvPr/>
        </p:nvCxnSpPr>
        <p:spPr>
          <a:xfrm>
            <a:off x="6480615" y="1899480"/>
            <a:ext cx="1100077" cy="322145"/>
          </a:xfrm>
          <a:prstGeom prst="straightConnector1">
            <a:avLst/>
          </a:prstGeom>
          <a:ln w="508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a:off x="6216764" y="1915630"/>
            <a:ext cx="5313" cy="350094"/>
          </a:xfrm>
          <a:prstGeom prst="straightConnector1">
            <a:avLst/>
          </a:prstGeom>
          <a:ln w="50800">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nvGrpSpPr>
          <p:cNvPr id="15" name="Group 14"/>
          <p:cNvGrpSpPr/>
          <p:nvPr/>
        </p:nvGrpSpPr>
        <p:grpSpPr>
          <a:xfrm>
            <a:off x="4846637" y="2963862"/>
            <a:ext cx="2743200" cy="991481"/>
            <a:chOff x="4846637" y="2963862"/>
            <a:chExt cx="2743200" cy="991481"/>
          </a:xfrm>
        </p:grpSpPr>
        <p:cxnSp>
          <p:nvCxnSpPr>
            <p:cNvPr id="35" name="Straight Arrow Connector 34"/>
            <p:cNvCxnSpPr/>
            <p:nvPr/>
          </p:nvCxnSpPr>
          <p:spPr>
            <a:xfrm>
              <a:off x="6173637" y="2963862"/>
              <a:ext cx="0" cy="991481"/>
            </a:xfrm>
            <a:prstGeom prst="straightConnector1">
              <a:avLst/>
            </a:prstGeom>
            <a:ln w="508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a:off x="4846637" y="2963862"/>
              <a:ext cx="0" cy="991481"/>
            </a:xfrm>
            <a:prstGeom prst="straightConnector1">
              <a:avLst/>
            </a:prstGeom>
            <a:ln w="508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a:off x="7589837" y="2963862"/>
              <a:ext cx="0" cy="991481"/>
            </a:xfrm>
            <a:prstGeom prst="straightConnector1">
              <a:avLst/>
            </a:prstGeom>
            <a:ln w="50800">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53" name="Curved Connector 52"/>
          <p:cNvCxnSpPr/>
          <p:nvPr/>
        </p:nvCxnSpPr>
        <p:spPr>
          <a:xfrm rot="16200000" flipH="1">
            <a:off x="4570768" y="5092803"/>
            <a:ext cx="1199687" cy="409800"/>
          </a:xfrm>
          <a:prstGeom prst="curvedConnector3">
            <a:avLst>
              <a:gd name="adj1" fmla="val 50000"/>
            </a:avLst>
          </a:prstGeom>
          <a:ln w="50800">
            <a:solidFill>
              <a:srgbClr val="00B0F0"/>
            </a:solidFill>
            <a:headEnd type="none"/>
            <a:tailEnd type="triangle"/>
          </a:ln>
        </p:spPr>
        <p:style>
          <a:lnRef idx="2">
            <a:schemeClr val="accent6"/>
          </a:lnRef>
          <a:fillRef idx="0">
            <a:schemeClr val="accent6"/>
          </a:fillRef>
          <a:effectRef idx="1">
            <a:schemeClr val="accent6"/>
          </a:effectRef>
          <a:fontRef idx="minor">
            <a:schemeClr val="tx1"/>
          </a:fontRef>
        </p:style>
      </p:cxnSp>
      <p:cxnSp>
        <p:nvCxnSpPr>
          <p:cNvPr id="54" name="Curved Connector 53"/>
          <p:cNvCxnSpPr/>
          <p:nvPr/>
        </p:nvCxnSpPr>
        <p:spPr>
          <a:xfrm rot="5400000" flipH="1" flipV="1">
            <a:off x="4861784" y="5002117"/>
            <a:ext cx="1589832" cy="201026"/>
          </a:xfrm>
          <a:prstGeom prst="curvedConnector2">
            <a:avLst/>
          </a:prstGeom>
          <a:ln w="50800">
            <a:solidFill>
              <a:srgbClr val="00B0F0"/>
            </a:solidFill>
            <a:headEnd type="none"/>
            <a:tailEnd type="triangle"/>
          </a:ln>
        </p:spPr>
        <p:style>
          <a:lnRef idx="2">
            <a:schemeClr val="accent6"/>
          </a:lnRef>
          <a:fillRef idx="0">
            <a:schemeClr val="accent6"/>
          </a:fillRef>
          <a:effectRef idx="1">
            <a:schemeClr val="accent6"/>
          </a:effectRef>
          <a:fontRef idx="minor">
            <a:schemeClr val="tx1"/>
          </a:fontRef>
        </p:style>
      </p:cxnSp>
      <p:cxnSp>
        <p:nvCxnSpPr>
          <p:cNvPr id="55" name="Curved Connector 54"/>
          <p:cNvCxnSpPr>
            <a:stCxn id="5" idx="1"/>
            <a:endCxn id="7" idx="1"/>
          </p:cNvCxnSpPr>
          <p:nvPr/>
        </p:nvCxnSpPr>
        <p:spPr>
          <a:xfrm rot="10800000" flipV="1">
            <a:off x="4014065" y="2611769"/>
            <a:ext cx="459316" cy="3654335"/>
          </a:xfrm>
          <a:prstGeom prst="curvedConnector3">
            <a:avLst>
              <a:gd name="adj1" fmla="val 292393"/>
            </a:avLst>
          </a:prstGeom>
          <a:ln w="50800">
            <a:solidFill>
              <a:srgbClr val="00B0F0"/>
            </a:solidFill>
            <a:headEnd type="none"/>
            <a:tailEnd type="triangle"/>
          </a:ln>
        </p:spPr>
        <p:style>
          <a:lnRef idx="1">
            <a:schemeClr val="accent6"/>
          </a:lnRef>
          <a:fillRef idx="0">
            <a:schemeClr val="accent6"/>
          </a:fillRef>
          <a:effectRef idx="0">
            <a:schemeClr val="accent6"/>
          </a:effectRef>
          <a:fontRef idx="minor">
            <a:schemeClr val="tx1"/>
          </a:fontRef>
        </p:style>
      </p:cxnSp>
      <p:cxnSp>
        <p:nvCxnSpPr>
          <p:cNvPr id="56" name="Curved Connector 55"/>
          <p:cNvCxnSpPr>
            <a:stCxn id="7" idx="0"/>
          </p:cNvCxnSpPr>
          <p:nvPr/>
        </p:nvCxnSpPr>
        <p:spPr>
          <a:xfrm rot="5400000" flipH="1" flipV="1">
            <a:off x="3955300" y="5106414"/>
            <a:ext cx="1218456" cy="320637"/>
          </a:xfrm>
          <a:prstGeom prst="curvedConnector3">
            <a:avLst>
              <a:gd name="adj1" fmla="val 49999"/>
            </a:avLst>
          </a:prstGeom>
          <a:ln w="50800">
            <a:solidFill>
              <a:srgbClr val="00B0F0"/>
            </a:solidFill>
            <a:headEnd type="none"/>
            <a:tailEnd type="triangle"/>
          </a:ln>
        </p:spPr>
        <p:style>
          <a:lnRef idx="1">
            <a:schemeClr val="accent6"/>
          </a:lnRef>
          <a:fillRef idx="0">
            <a:schemeClr val="accent6"/>
          </a:fillRef>
          <a:effectRef idx="0">
            <a:schemeClr val="accent6"/>
          </a:effectRef>
          <a:fontRef idx="minor">
            <a:schemeClr val="tx1"/>
          </a:fontRef>
        </p:style>
      </p:cxnSp>
      <p:pic>
        <p:nvPicPr>
          <p:cNvPr id="76" name="Picture 75"/>
          <p:cNvPicPr>
            <a:picLocks noChangeAspect="1"/>
          </p:cNvPicPr>
          <p:nvPr/>
        </p:nvPicPr>
        <p:blipFill>
          <a:blip r:embed="rId8">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504747" y="5897546"/>
            <a:ext cx="780290" cy="780290"/>
          </a:xfrm>
          <a:prstGeom prst="rect">
            <a:avLst/>
          </a:prstGeom>
        </p:spPr>
      </p:pic>
      <p:pic>
        <p:nvPicPr>
          <p:cNvPr id="77" name="Picture 76"/>
          <p:cNvPicPr>
            <a:picLocks noChangeAspect="1"/>
          </p:cNvPicPr>
          <p:nvPr/>
        </p:nvPicPr>
        <p:blipFill>
          <a:blip r:embed="rId8">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7428292" y="5897546"/>
            <a:ext cx="780290" cy="780290"/>
          </a:xfrm>
          <a:prstGeom prst="rect">
            <a:avLst/>
          </a:prstGeom>
        </p:spPr>
      </p:pic>
      <p:pic>
        <p:nvPicPr>
          <p:cNvPr id="78" name="Picture 77"/>
          <p:cNvPicPr>
            <a:picLocks noChangeAspect="1"/>
          </p:cNvPicPr>
          <p:nvPr/>
        </p:nvPicPr>
        <p:blipFill>
          <a:blip r:embed="rId8">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8313020" y="5890984"/>
            <a:ext cx="780290" cy="780290"/>
          </a:xfrm>
          <a:prstGeom prst="rect">
            <a:avLst/>
          </a:prstGeom>
        </p:spPr>
      </p:pic>
      <p:cxnSp>
        <p:nvCxnSpPr>
          <p:cNvPr id="79" name="Straight Arrow Connector 78"/>
          <p:cNvCxnSpPr/>
          <p:nvPr/>
        </p:nvCxnSpPr>
        <p:spPr>
          <a:xfrm>
            <a:off x="5220558" y="4606889"/>
            <a:ext cx="1457364" cy="1290657"/>
          </a:xfrm>
          <a:prstGeom prst="straightConnector1">
            <a:avLst/>
          </a:prstGeom>
          <a:ln w="508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p:cNvCxnSpPr/>
          <p:nvPr/>
        </p:nvCxnSpPr>
        <p:spPr>
          <a:xfrm>
            <a:off x="6265273" y="4661671"/>
            <a:ext cx="1357289" cy="1229313"/>
          </a:xfrm>
          <a:prstGeom prst="straightConnector1">
            <a:avLst/>
          </a:prstGeom>
          <a:ln w="50800">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nvGrpSpPr>
          <p:cNvPr id="2" name="Group 1"/>
          <p:cNvGrpSpPr/>
          <p:nvPr/>
        </p:nvGrpSpPr>
        <p:grpSpPr>
          <a:xfrm>
            <a:off x="8199437" y="4845607"/>
            <a:ext cx="1447800" cy="876108"/>
            <a:chOff x="8439044" y="4841586"/>
            <a:chExt cx="1447800" cy="876108"/>
          </a:xfrm>
        </p:grpSpPr>
        <p:sp>
          <p:nvSpPr>
            <p:cNvPr id="97" name="Rectangle 96"/>
            <p:cNvSpPr/>
            <p:nvPr/>
          </p:nvSpPr>
          <p:spPr bwMode="auto">
            <a:xfrm>
              <a:off x="8439044" y="4841586"/>
              <a:ext cx="1447800" cy="876108"/>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39" tIns="34970" rIns="34970" bIns="69939" numCol="1" spcCol="0" rtlCol="0" fromWordArt="0" anchor="ctr" anchorCtr="0" forceAA="0" compatLnSpc="1">
              <a:prstTxWarp prst="textNoShape">
                <a:avLst/>
              </a:prstTxWarp>
              <a:noAutofit/>
            </a:bodyPr>
            <a:lstStyle/>
            <a:p>
              <a:pPr defTabSz="699124" fontAlgn="base">
                <a:spcBef>
                  <a:spcPct val="0"/>
                </a:spcBef>
                <a:spcAft>
                  <a:spcPct val="0"/>
                </a:spcAft>
              </a:pPr>
              <a:r>
                <a:rPr lang="en-US" sz="1377" spc="-38" dirty="0">
                  <a:solidFill>
                    <a:srgbClr val="404040"/>
                  </a:solidFill>
                  <a:ea typeface="Segoe UI" pitchFamily="34" charset="0"/>
                  <a:cs typeface="Segoe UI" pitchFamily="34" charset="0"/>
                </a:rPr>
                <a:t>Cache</a:t>
              </a:r>
            </a:p>
          </p:txBody>
        </p:sp>
        <p:pic>
          <p:nvPicPr>
            <p:cNvPr id="4" name="Picture 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030353" y="4889495"/>
              <a:ext cx="780290" cy="780290"/>
            </a:xfrm>
            <a:prstGeom prst="rect">
              <a:avLst/>
            </a:prstGeom>
          </p:spPr>
        </p:pic>
      </p:grpSp>
      <p:sp>
        <p:nvSpPr>
          <p:cNvPr id="118" name="Content Placeholder 6"/>
          <p:cNvSpPr txBox="1">
            <a:spLocks/>
          </p:cNvSpPr>
          <p:nvPr/>
        </p:nvSpPr>
        <p:spPr>
          <a:xfrm>
            <a:off x="-17653" y="1940029"/>
            <a:ext cx="3225272" cy="4224233"/>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a:solidFill>
                  <a:srgbClr val="FFFFFF"/>
                </a:solidFill>
                <a:latin typeface="Segoe UI"/>
              </a:rPr>
              <a:t>Scale with partitioned storage</a:t>
            </a:r>
          </a:p>
          <a:p>
            <a:endParaRPr lang="en-US" sz="1800" dirty="0">
              <a:solidFill>
                <a:srgbClr val="FFFFFF"/>
              </a:solidFill>
              <a:latin typeface="Segoe UI"/>
            </a:endParaRPr>
          </a:p>
          <a:p>
            <a:r>
              <a:rPr lang="en-US" sz="1800" dirty="0">
                <a:solidFill>
                  <a:srgbClr val="FFFFFF"/>
                </a:solidFill>
                <a:latin typeface="Segoe UI"/>
              </a:rPr>
              <a:t>Increase reliability with queues</a:t>
            </a:r>
          </a:p>
          <a:p>
            <a:endParaRPr lang="en-US" sz="1800" dirty="0">
              <a:solidFill>
                <a:srgbClr val="FFFFFF"/>
              </a:solidFill>
              <a:latin typeface="Segoe UI"/>
            </a:endParaRPr>
          </a:p>
          <a:p>
            <a:r>
              <a:rPr lang="en-US" sz="1800" dirty="0">
                <a:solidFill>
                  <a:srgbClr val="FFFFFF"/>
                </a:solidFill>
                <a:latin typeface="Segoe UI"/>
              </a:rPr>
              <a:t>Reduce read latency with caches</a:t>
            </a:r>
          </a:p>
          <a:p>
            <a:endParaRPr lang="en-US" sz="1800" dirty="0">
              <a:solidFill>
                <a:srgbClr val="FFFFFF"/>
              </a:solidFill>
              <a:latin typeface="Segoe UI"/>
            </a:endParaRPr>
          </a:p>
          <a:p>
            <a:r>
              <a:rPr lang="en-US" sz="1800" dirty="0">
                <a:solidFill>
                  <a:srgbClr val="FFFFFF"/>
                </a:solidFill>
                <a:latin typeface="Segoe UI"/>
              </a:rPr>
              <a:t>Manage your own transactions for state consistency</a:t>
            </a:r>
          </a:p>
          <a:p>
            <a:endParaRPr lang="en-US" sz="1800" dirty="0">
              <a:solidFill>
                <a:srgbClr val="FFFFFF"/>
              </a:solidFill>
              <a:latin typeface="Segoe UI"/>
            </a:endParaRPr>
          </a:p>
          <a:p>
            <a:r>
              <a:rPr lang="en-US" sz="1800" dirty="0">
                <a:solidFill>
                  <a:srgbClr val="FFFFFF"/>
                </a:solidFill>
                <a:latin typeface="Segoe UI"/>
              </a:rPr>
              <a:t>Many moving parts each managed differently</a:t>
            </a:r>
          </a:p>
        </p:txBody>
      </p:sp>
      <p:cxnSp>
        <p:nvCxnSpPr>
          <p:cNvPr id="48" name="Straight Arrow Connector 47"/>
          <p:cNvCxnSpPr/>
          <p:nvPr/>
        </p:nvCxnSpPr>
        <p:spPr>
          <a:xfrm>
            <a:off x="7361841" y="4657504"/>
            <a:ext cx="1283075" cy="1207092"/>
          </a:xfrm>
          <a:prstGeom prst="straightConnector1">
            <a:avLst/>
          </a:prstGeom>
          <a:ln w="508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5803523" y="1752973"/>
            <a:ext cx="874399" cy="253361"/>
          </a:xfrm>
          <a:prstGeom prst="rect">
            <a:avLst/>
          </a:prstGeom>
          <a:noFill/>
          <a:ln>
            <a:noFill/>
          </a:ln>
        </p:spPr>
        <p:txBody>
          <a:bodyPr wrap="none" lIns="0" tIns="27432" rIns="0" bIns="0" rtlCol="0">
            <a:noAutofit/>
          </a:bodyPr>
          <a:lstStyle/>
          <a:p>
            <a:pPr algn="ctr">
              <a:lnSpc>
                <a:spcPts val="800"/>
              </a:lnSpc>
            </a:pPr>
            <a:r>
              <a:rPr lang="en-US" sz="1000" dirty="0">
                <a:solidFill>
                  <a:srgbClr val="FFFFFF"/>
                </a:solidFill>
                <a:ea typeface="Arial Unicode MS" panose="020B0604020202020204" pitchFamily="34" charset="-128"/>
                <a:cs typeface="Segoe UI" panose="020B0502040204020203" pitchFamily="34" charset="0"/>
              </a:rPr>
              <a:t>Load Balancer</a:t>
            </a:r>
          </a:p>
        </p:txBody>
      </p:sp>
    </p:spTree>
    <p:custDataLst>
      <p:tags r:id="rId1"/>
    </p:custDataLst>
    <p:extLst>
      <p:ext uri="{BB962C8B-B14F-4D97-AF65-F5344CB8AC3E}">
        <p14:creationId xmlns:p14="http://schemas.microsoft.com/office/powerpoint/2010/main" val="225325075"/>
      </p:ext>
    </p:extLst>
  </p:cSld>
  <p:clrMapOvr>
    <a:masterClrMapping/>
  </p:clrMapOvr>
  <p:transition advTm="103306">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8">
                                            <p:txEl>
                                              <p:pRg st="0" end="0"/>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8">
                                            <p:txEl>
                                              <p:pRg st="2" end="2"/>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5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1"/>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54"/>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18">
                                            <p:txEl>
                                              <p:pRg st="4" end="4"/>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18">
                                            <p:txEl>
                                              <p:pRg st="6" end="6"/>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11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bwMode="auto">
          <a:xfrm>
            <a:off x="3246437" y="3869659"/>
            <a:ext cx="5854401" cy="101306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39" tIns="34970" rIns="34970" bIns="69939" numCol="1" spcCol="0" rtlCol="0" fromWordArt="0" anchor="ctr" anchorCtr="0" forceAA="0" compatLnSpc="1">
            <a:prstTxWarp prst="textNoShape">
              <a:avLst/>
            </a:prstTxWarp>
            <a:noAutofit/>
          </a:bodyPr>
          <a:lstStyle/>
          <a:p>
            <a:pPr defTabSz="699124" fontAlgn="base">
              <a:spcBef>
                <a:spcPct val="0"/>
              </a:spcBef>
              <a:spcAft>
                <a:spcPct val="0"/>
              </a:spcAft>
            </a:pPr>
            <a:r>
              <a:rPr lang="en-US" sz="1377" spc="-38" dirty="0" err="1">
                <a:solidFill>
                  <a:srgbClr val="404040"/>
                </a:solidFill>
                <a:ea typeface="Segoe UI" pitchFamily="34" charset="0"/>
                <a:cs typeface="Segoe UI" pitchFamily="34" charset="0"/>
              </a:rPr>
              <a:t>Stateful</a:t>
            </a:r>
            <a:endParaRPr lang="en-US" sz="1377" spc="-38" dirty="0">
              <a:solidFill>
                <a:srgbClr val="404040"/>
              </a:solidFill>
              <a:ea typeface="Segoe UI" pitchFamily="34" charset="0"/>
              <a:cs typeface="Segoe UI" pitchFamily="34" charset="0"/>
            </a:endParaRPr>
          </a:p>
          <a:p>
            <a:pPr defTabSz="699124" fontAlgn="base">
              <a:spcBef>
                <a:spcPct val="0"/>
              </a:spcBef>
              <a:spcAft>
                <a:spcPct val="0"/>
              </a:spcAft>
            </a:pPr>
            <a:r>
              <a:rPr lang="en-US" sz="1377" spc="-38" dirty="0">
                <a:solidFill>
                  <a:srgbClr val="404040"/>
                </a:solidFill>
                <a:ea typeface="Segoe UI" pitchFamily="34" charset="0"/>
                <a:cs typeface="Segoe UI" pitchFamily="34" charset="0"/>
              </a:rPr>
              <a:t>Middle-tier</a:t>
            </a:r>
          </a:p>
          <a:p>
            <a:pPr defTabSz="699124" fontAlgn="base">
              <a:spcBef>
                <a:spcPct val="0"/>
              </a:spcBef>
              <a:spcAft>
                <a:spcPct val="0"/>
              </a:spcAft>
            </a:pPr>
            <a:r>
              <a:rPr lang="en-US" sz="1377" spc="-38" dirty="0">
                <a:solidFill>
                  <a:srgbClr val="404040"/>
                </a:solidFill>
                <a:ea typeface="Segoe UI" pitchFamily="34" charset="0"/>
                <a:cs typeface="Segoe UI" pitchFamily="34" charset="0"/>
              </a:rPr>
              <a:t>Compute</a:t>
            </a:r>
          </a:p>
        </p:txBody>
      </p:sp>
      <p:sp>
        <p:nvSpPr>
          <p:cNvPr id="3" name="Title 2"/>
          <p:cNvSpPr>
            <a:spLocks noGrp="1"/>
          </p:cNvSpPr>
          <p:nvPr>
            <p:ph type="title"/>
          </p:nvPr>
        </p:nvSpPr>
        <p:spPr/>
        <p:txBody>
          <a:bodyPr/>
          <a:lstStyle/>
          <a:p>
            <a:r>
              <a:rPr lang="en-US" dirty="0" err="1">
                <a:solidFill>
                  <a:schemeClr val="tx1"/>
                </a:solidFill>
              </a:rPr>
              <a:t>Stateful</a:t>
            </a:r>
            <a:r>
              <a:rPr lang="en-US" dirty="0">
                <a:solidFill>
                  <a:schemeClr val="tx1"/>
                </a:solidFill>
              </a:rPr>
              <a:t> services: Simplify design, reduce latency</a:t>
            </a:r>
          </a:p>
        </p:txBody>
      </p:sp>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37237" y="1058862"/>
            <a:ext cx="840685" cy="840685"/>
          </a:xfrm>
          <a:prstGeom prst="rect">
            <a:avLst/>
          </a:prstGeom>
        </p:spPr>
      </p:pic>
      <p:grpSp>
        <p:nvGrpSpPr>
          <p:cNvPr id="8" name="Group 7"/>
          <p:cNvGrpSpPr/>
          <p:nvPr/>
        </p:nvGrpSpPr>
        <p:grpSpPr>
          <a:xfrm>
            <a:off x="3246437" y="2183594"/>
            <a:ext cx="5854401" cy="876108"/>
            <a:chOff x="3246437" y="2183594"/>
            <a:chExt cx="5854401" cy="876108"/>
          </a:xfrm>
        </p:grpSpPr>
        <p:sp>
          <p:nvSpPr>
            <p:cNvPr id="11" name="Rectangle 10"/>
            <p:cNvSpPr/>
            <p:nvPr/>
          </p:nvSpPr>
          <p:spPr bwMode="auto">
            <a:xfrm>
              <a:off x="3246437" y="2183594"/>
              <a:ext cx="5854401" cy="876108"/>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39" tIns="34970" rIns="34970" bIns="69939" numCol="1" spcCol="0" rtlCol="0" fromWordArt="0" anchor="ctr" anchorCtr="0" forceAA="0" compatLnSpc="1">
              <a:prstTxWarp prst="textNoShape">
                <a:avLst/>
              </a:prstTxWarp>
              <a:noAutofit/>
            </a:bodyPr>
            <a:lstStyle/>
            <a:p>
              <a:pPr defTabSz="699124" fontAlgn="base">
                <a:spcBef>
                  <a:spcPct val="0"/>
                </a:spcBef>
                <a:spcAft>
                  <a:spcPct val="0"/>
                </a:spcAft>
              </a:pPr>
              <a:r>
                <a:rPr lang="en-US" sz="1377" spc="-38" dirty="0">
                  <a:solidFill>
                    <a:srgbClr val="404040"/>
                  </a:solidFill>
                  <a:ea typeface="Segoe UI" pitchFamily="34" charset="0"/>
                  <a:cs typeface="Segoe UI" pitchFamily="34" charset="0"/>
                </a:rPr>
                <a:t>Front End</a:t>
              </a:r>
            </a:p>
            <a:p>
              <a:pPr defTabSz="699124" fontAlgn="base">
                <a:spcBef>
                  <a:spcPct val="0"/>
                </a:spcBef>
                <a:spcAft>
                  <a:spcPct val="0"/>
                </a:spcAft>
              </a:pPr>
              <a:r>
                <a:rPr lang="en-US" sz="1377" spc="-38" dirty="0">
                  <a:solidFill>
                    <a:srgbClr val="404040"/>
                  </a:solidFill>
                  <a:ea typeface="Segoe UI" pitchFamily="34" charset="0"/>
                  <a:cs typeface="Segoe UI" pitchFamily="34" charset="0"/>
                </a:rPr>
                <a:t>(Stateless</a:t>
              </a:r>
            </a:p>
            <a:p>
              <a:pPr defTabSz="699124" fontAlgn="base">
                <a:spcBef>
                  <a:spcPct val="0"/>
                </a:spcBef>
                <a:spcAft>
                  <a:spcPct val="0"/>
                </a:spcAft>
              </a:pPr>
              <a:r>
                <a:rPr lang="en-US" sz="1377" spc="-38" dirty="0">
                  <a:solidFill>
                    <a:srgbClr val="404040"/>
                  </a:solidFill>
                  <a:ea typeface="Segoe UI" pitchFamily="34" charset="0"/>
                  <a:cs typeface="Segoe UI" pitchFamily="34" charset="0"/>
                </a:rPr>
                <a:t>Web)</a:t>
              </a:r>
            </a:p>
          </p:txBody>
        </p:sp>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73381" y="2221625"/>
              <a:ext cx="780290" cy="780290"/>
            </a:xfrm>
            <a:prstGeom prst="rect">
              <a:avLst/>
            </a:prstGeom>
          </p:spPr>
        </p:pic>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85584" y="2221625"/>
              <a:ext cx="780290" cy="780290"/>
            </a:xfrm>
            <a:prstGeom prst="rect">
              <a:avLst/>
            </a:prstGeom>
          </p:spPr>
        </p:pic>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90547" y="2221625"/>
              <a:ext cx="780290" cy="780290"/>
            </a:xfrm>
            <a:prstGeom prst="rect">
              <a:avLst/>
            </a:prstGeom>
          </p:spPr>
        </p:pic>
      </p:grpSp>
      <p:cxnSp>
        <p:nvCxnSpPr>
          <p:cNvPr id="14" name="Straight Arrow Connector 13"/>
          <p:cNvCxnSpPr>
            <a:endCxn id="5" idx="0"/>
          </p:cNvCxnSpPr>
          <p:nvPr/>
        </p:nvCxnSpPr>
        <p:spPr>
          <a:xfrm flipH="1">
            <a:off x="4863526" y="1899480"/>
            <a:ext cx="1226944" cy="322145"/>
          </a:xfrm>
          <a:prstGeom prst="straightConnector1">
            <a:avLst/>
          </a:prstGeom>
          <a:ln w="508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endCxn id="13" idx="0"/>
          </p:cNvCxnSpPr>
          <p:nvPr/>
        </p:nvCxnSpPr>
        <p:spPr>
          <a:xfrm>
            <a:off x="6480615" y="1899480"/>
            <a:ext cx="1100077" cy="322145"/>
          </a:xfrm>
          <a:prstGeom prst="straightConnector1">
            <a:avLst/>
          </a:prstGeom>
          <a:ln w="508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a:off x="6216764" y="1915630"/>
            <a:ext cx="5313" cy="350094"/>
          </a:xfrm>
          <a:prstGeom prst="straightConnector1">
            <a:avLst/>
          </a:prstGeom>
          <a:ln w="50800">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nvGrpSpPr>
          <p:cNvPr id="9" name="Group 8"/>
          <p:cNvGrpSpPr/>
          <p:nvPr/>
        </p:nvGrpSpPr>
        <p:grpSpPr>
          <a:xfrm>
            <a:off x="4846637" y="2963862"/>
            <a:ext cx="2743200" cy="991481"/>
            <a:chOff x="4846637" y="2963862"/>
            <a:chExt cx="2743200" cy="991481"/>
          </a:xfrm>
        </p:grpSpPr>
        <p:cxnSp>
          <p:nvCxnSpPr>
            <p:cNvPr id="35" name="Straight Arrow Connector 34"/>
            <p:cNvCxnSpPr/>
            <p:nvPr/>
          </p:nvCxnSpPr>
          <p:spPr>
            <a:xfrm>
              <a:off x="6173637" y="2963862"/>
              <a:ext cx="0" cy="991481"/>
            </a:xfrm>
            <a:prstGeom prst="straightConnector1">
              <a:avLst/>
            </a:prstGeom>
            <a:ln w="508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a:off x="4846637" y="2963862"/>
              <a:ext cx="0" cy="991481"/>
            </a:xfrm>
            <a:prstGeom prst="straightConnector1">
              <a:avLst/>
            </a:prstGeom>
            <a:ln w="508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a:off x="7589837" y="2963862"/>
              <a:ext cx="0" cy="991481"/>
            </a:xfrm>
            <a:prstGeom prst="straightConnector1">
              <a:avLst/>
            </a:prstGeom>
            <a:ln w="50800">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pic>
        <p:nvPicPr>
          <p:cNvPr id="77" name="Picture 76"/>
          <p:cNvPicPr>
            <a:picLocks noChangeAspect="1"/>
          </p:cNvPicPr>
          <p:nvPr/>
        </p:nvPicPr>
        <p:blipFill>
          <a:blip r:embed="rId6">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5420506" y="6069772"/>
            <a:ext cx="654201" cy="654201"/>
          </a:xfrm>
          <a:prstGeom prst="rect">
            <a:avLst/>
          </a:prstGeom>
        </p:spPr>
      </p:pic>
      <p:pic>
        <p:nvPicPr>
          <p:cNvPr id="78" name="Picture 77"/>
          <p:cNvPicPr>
            <a:picLocks noChangeAspect="1"/>
          </p:cNvPicPr>
          <p:nvPr/>
        </p:nvPicPr>
        <p:blipFill>
          <a:blip r:embed="rId6">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283962" y="6069772"/>
            <a:ext cx="654201" cy="654201"/>
          </a:xfrm>
          <a:prstGeom prst="rect">
            <a:avLst/>
          </a:prstGeom>
        </p:spPr>
      </p:pic>
      <p:sp>
        <p:nvSpPr>
          <p:cNvPr id="41" name="Right Arrow 40"/>
          <p:cNvSpPr/>
          <p:nvPr/>
        </p:nvSpPr>
        <p:spPr>
          <a:xfrm rot="5400000">
            <a:off x="5906097" y="4979469"/>
            <a:ext cx="535079" cy="540774"/>
          </a:xfrm>
          <a:prstGeom prst="right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99516"/>
            <a:endParaRPr lang="en-US" sz="1377">
              <a:solidFill>
                <a:srgbClr val="FFFFFF"/>
              </a:solidFill>
            </a:endParaRPr>
          </a:p>
        </p:txBody>
      </p:sp>
      <p:sp>
        <p:nvSpPr>
          <p:cNvPr id="2" name="TextBox 1"/>
          <p:cNvSpPr txBox="1"/>
          <p:nvPr/>
        </p:nvSpPr>
        <p:spPr>
          <a:xfrm>
            <a:off x="3111446" y="5497308"/>
            <a:ext cx="6292266"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rgbClr val="FFFFFF"/>
                </a:solidFill>
              </a:rPr>
              <a:t>data stores used for analytics and disaster recovery</a:t>
            </a:r>
          </a:p>
        </p:txBody>
      </p:sp>
      <p:sp>
        <p:nvSpPr>
          <p:cNvPr id="44" name="Content Placeholder 6"/>
          <p:cNvSpPr txBox="1">
            <a:spLocks/>
          </p:cNvSpPr>
          <p:nvPr/>
        </p:nvSpPr>
        <p:spPr>
          <a:xfrm>
            <a:off x="9587" y="1700891"/>
            <a:ext cx="3225272" cy="3181832"/>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800" dirty="0">
              <a:solidFill>
                <a:srgbClr val="FFFFFF"/>
              </a:solidFill>
              <a:latin typeface="Segoe UI"/>
            </a:endParaRPr>
          </a:p>
          <a:p>
            <a:r>
              <a:rPr lang="en-US" sz="1800" dirty="0">
                <a:solidFill>
                  <a:srgbClr val="FFFFFF"/>
                </a:solidFill>
                <a:latin typeface="Segoe UI"/>
              </a:rPr>
              <a:t>Application state lives in the compute tier</a:t>
            </a:r>
          </a:p>
          <a:p>
            <a:endParaRPr lang="en-US" sz="1800" dirty="0">
              <a:solidFill>
                <a:srgbClr val="FFFFFF"/>
              </a:solidFill>
              <a:latin typeface="Segoe UI"/>
            </a:endParaRPr>
          </a:p>
          <a:p>
            <a:r>
              <a:rPr lang="en-US" sz="1800" dirty="0">
                <a:solidFill>
                  <a:srgbClr val="FFFFFF"/>
                </a:solidFill>
                <a:latin typeface="Segoe UI"/>
              </a:rPr>
              <a:t>Low Latency reads and writes</a:t>
            </a:r>
          </a:p>
          <a:p>
            <a:endParaRPr lang="en-US" sz="1800" dirty="0">
              <a:solidFill>
                <a:srgbClr val="FFFFFF"/>
              </a:solidFill>
              <a:latin typeface="Segoe UI"/>
            </a:endParaRPr>
          </a:p>
          <a:p>
            <a:r>
              <a:rPr lang="en-US" sz="1800" dirty="0">
                <a:solidFill>
                  <a:srgbClr val="FFFFFF"/>
                </a:solidFill>
                <a:latin typeface="Segoe UI"/>
              </a:rPr>
              <a:t>Partitions are first class for scale-out</a:t>
            </a:r>
          </a:p>
          <a:p>
            <a:endParaRPr lang="en-US" sz="1800" dirty="0">
              <a:solidFill>
                <a:srgbClr val="FFFFFF"/>
              </a:solidFill>
              <a:latin typeface="Segoe UI"/>
            </a:endParaRPr>
          </a:p>
          <a:p>
            <a:r>
              <a:rPr lang="en-US" sz="1800" dirty="0">
                <a:solidFill>
                  <a:srgbClr val="FFFFFF"/>
                </a:solidFill>
                <a:latin typeface="Segoe UI"/>
              </a:rPr>
              <a:t>Built in transactions</a:t>
            </a:r>
          </a:p>
          <a:p>
            <a:pPr marL="0" indent="0">
              <a:buFont typeface="Arial" pitchFamily="34" charset="0"/>
              <a:buNone/>
            </a:pPr>
            <a:endParaRPr lang="en-US" sz="1800" dirty="0">
              <a:solidFill>
                <a:srgbClr val="FFFFFF"/>
              </a:solidFill>
              <a:latin typeface="Segoe UI"/>
            </a:endParaRPr>
          </a:p>
          <a:p>
            <a:r>
              <a:rPr lang="en-US" sz="1800" dirty="0">
                <a:solidFill>
                  <a:srgbClr val="FFFFFF"/>
                </a:solidFill>
                <a:latin typeface="Segoe UI"/>
              </a:rPr>
              <a:t>Fewer moving parts</a:t>
            </a:r>
          </a:p>
          <a:p>
            <a:pPr marL="0" indent="0">
              <a:buFont typeface="Arial" pitchFamily="34" charset="0"/>
              <a:buNone/>
            </a:pPr>
            <a:endParaRPr lang="en-US" sz="1800" dirty="0">
              <a:solidFill>
                <a:srgbClr val="FFFFFF"/>
              </a:solidFill>
              <a:latin typeface="Segoe UI"/>
            </a:endParaRPr>
          </a:p>
        </p:txBody>
      </p:sp>
      <p:sp>
        <p:nvSpPr>
          <p:cNvPr id="42" name="TextBox 41"/>
          <p:cNvSpPr txBox="1"/>
          <p:nvPr/>
        </p:nvSpPr>
        <p:spPr>
          <a:xfrm>
            <a:off x="5803523" y="1752973"/>
            <a:ext cx="874399" cy="253361"/>
          </a:xfrm>
          <a:prstGeom prst="rect">
            <a:avLst/>
          </a:prstGeom>
          <a:noFill/>
          <a:ln>
            <a:noFill/>
          </a:ln>
        </p:spPr>
        <p:txBody>
          <a:bodyPr wrap="none" lIns="0" tIns="27432" rIns="0" bIns="0" rtlCol="0">
            <a:noAutofit/>
          </a:bodyPr>
          <a:lstStyle/>
          <a:p>
            <a:pPr algn="ctr">
              <a:lnSpc>
                <a:spcPts val="800"/>
              </a:lnSpc>
            </a:pPr>
            <a:r>
              <a:rPr lang="en-US" sz="1000" dirty="0">
                <a:solidFill>
                  <a:srgbClr val="FFFFFF"/>
                </a:solidFill>
                <a:ea typeface="Arial Unicode MS" panose="020B0604020202020204" pitchFamily="34" charset="-128"/>
                <a:cs typeface="Segoe UI" panose="020B0502040204020203" pitchFamily="34" charset="0"/>
              </a:rPr>
              <a:t>Load Balancer</a:t>
            </a:r>
          </a:p>
        </p:txBody>
      </p:sp>
      <p:pic>
        <p:nvPicPr>
          <p:cNvPr id="16" name="Picture 15"/>
          <p:cNvPicPr>
            <a:picLocks noChangeAspect="1"/>
          </p:cNvPicPr>
          <p:nvPr/>
        </p:nvPicPr>
        <p:blipFill>
          <a:blip r:embed="rId7"/>
          <a:stretch>
            <a:fillRect/>
          </a:stretch>
        </p:blipFill>
        <p:spPr>
          <a:xfrm>
            <a:off x="4361102" y="3953072"/>
            <a:ext cx="883638" cy="715326"/>
          </a:xfrm>
          <a:prstGeom prst="rect">
            <a:avLst/>
          </a:prstGeom>
        </p:spPr>
      </p:pic>
      <p:pic>
        <p:nvPicPr>
          <p:cNvPr id="43" name="Picture 42"/>
          <p:cNvPicPr>
            <a:picLocks noChangeAspect="1"/>
          </p:cNvPicPr>
          <p:nvPr/>
        </p:nvPicPr>
        <p:blipFill>
          <a:blip r:embed="rId7"/>
          <a:stretch>
            <a:fillRect/>
          </a:stretch>
        </p:blipFill>
        <p:spPr>
          <a:xfrm>
            <a:off x="4498492" y="4030447"/>
            <a:ext cx="883638" cy="715326"/>
          </a:xfrm>
          <a:prstGeom prst="rect">
            <a:avLst/>
          </a:prstGeom>
        </p:spPr>
      </p:pic>
      <p:pic>
        <p:nvPicPr>
          <p:cNvPr id="45" name="Picture 44"/>
          <p:cNvPicPr>
            <a:picLocks noChangeAspect="1"/>
          </p:cNvPicPr>
          <p:nvPr/>
        </p:nvPicPr>
        <p:blipFill>
          <a:blip r:embed="rId7"/>
          <a:stretch>
            <a:fillRect/>
          </a:stretch>
        </p:blipFill>
        <p:spPr>
          <a:xfrm>
            <a:off x="4635882" y="4105551"/>
            <a:ext cx="883638" cy="715326"/>
          </a:xfrm>
          <a:prstGeom prst="rect">
            <a:avLst/>
          </a:prstGeom>
        </p:spPr>
      </p:pic>
      <p:pic>
        <p:nvPicPr>
          <p:cNvPr id="46" name="Picture 45"/>
          <p:cNvPicPr>
            <a:picLocks noChangeAspect="1"/>
          </p:cNvPicPr>
          <p:nvPr/>
        </p:nvPicPr>
        <p:blipFill>
          <a:blip r:embed="rId7"/>
          <a:stretch>
            <a:fillRect/>
          </a:stretch>
        </p:blipFill>
        <p:spPr>
          <a:xfrm>
            <a:off x="5727425" y="3954462"/>
            <a:ext cx="883638" cy="715326"/>
          </a:xfrm>
          <a:prstGeom prst="rect">
            <a:avLst/>
          </a:prstGeom>
        </p:spPr>
      </p:pic>
      <p:pic>
        <p:nvPicPr>
          <p:cNvPr id="47" name="Picture 46"/>
          <p:cNvPicPr>
            <a:picLocks noChangeAspect="1"/>
          </p:cNvPicPr>
          <p:nvPr/>
        </p:nvPicPr>
        <p:blipFill>
          <a:blip r:embed="rId7"/>
          <a:stretch>
            <a:fillRect/>
          </a:stretch>
        </p:blipFill>
        <p:spPr>
          <a:xfrm>
            <a:off x="5864815" y="4031837"/>
            <a:ext cx="883638" cy="715326"/>
          </a:xfrm>
          <a:prstGeom prst="rect">
            <a:avLst/>
          </a:prstGeom>
        </p:spPr>
      </p:pic>
      <p:pic>
        <p:nvPicPr>
          <p:cNvPr id="48" name="Picture 47"/>
          <p:cNvPicPr>
            <a:picLocks noChangeAspect="1"/>
          </p:cNvPicPr>
          <p:nvPr/>
        </p:nvPicPr>
        <p:blipFill>
          <a:blip r:embed="rId7"/>
          <a:stretch>
            <a:fillRect/>
          </a:stretch>
        </p:blipFill>
        <p:spPr>
          <a:xfrm>
            <a:off x="6002205" y="4106941"/>
            <a:ext cx="883638" cy="715326"/>
          </a:xfrm>
          <a:prstGeom prst="rect">
            <a:avLst/>
          </a:prstGeom>
        </p:spPr>
      </p:pic>
      <p:pic>
        <p:nvPicPr>
          <p:cNvPr id="49" name="Picture 48"/>
          <p:cNvPicPr>
            <a:picLocks noChangeAspect="1"/>
          </p:cNvPicPr>
          <p:nvPr/>
        </p:nvPicPr>
        <p:blipFill>
          <a:blip r:embed="rId7"/>
          <a:stretch>
            <a:fillRect/>
          </a:stretch>
        </p:blipFill>
        <p:spPr>
          <a:xfrm>
            <a:off x="7093748" y="3954462"/>
            <a:ext cx="883638" cy="715326"/>
          </a:xfrm>
          <a:prstGeom prst="rect">
            <a:avLst/>
          </a:prstGeom>
        </p:spPr>
      </p:pic>
      <p:pic>
        <p:nvPicPr>
          <p:cNvPr id="50" name="Picture 49"/>
          <p:cNvPicPr>
            <a:picLocks noChangeAspect="1"/>
          </p:cNvPicPr>
          <p:nvPr/>
        </p:nvPicPr>
        <p:blipFill>
          <a:blip r:embed="rId7"/>
          <a:stretch>
            <a:fillRect/>
          </a:stretch>
        </p:blipFill>
        <p:spPr>
          <a:xfrm>
            <a:off x="7231138" y="4031837"/>
            <a:ext cx="883638" cy="715326"/>
          </a:xfrm>
          <a:prstGeom prst="rect">
            <a:avLst/>
          </a:prstGeom>
        </p:spPr>
      </p:pic>
      <p:pic>
        <p:nvPicPr>
          <p:cNvPr id="51" name="Picture 50"/>
          <p:cNvPicPr>
            <a:picLocks noChangeAspect="1"/>
          </p:cNvPicPr>
          <p:nvPr/>
        </p:nvPicPr>
        <p:blipFill>
          <a:blip r:embed="rId7"/>
          <a:stretch>
            <a:fillRect/>
          </a:stretch>
        </p:blipFill>
        <p:spPr>
          <a:xfrm>
            <a:off x="7368528" y="4106941"/>
            <a:ext cx="883638" cy="715326"/>
          </a:xfrm>
          <a:prstGeom prst="rect">
            <a:avLst/>
          </a:prstGeom>
        </p:spPr>
      </p:pic>
    </p:spTree>
    <p:custDataLst>
      <p:tags r:id="rId1"/>
    </p:custDataLst>
    <p:extLst>
      <p:ext uri="{BB962C8B-B14F-4D97-AF65-F5344CB8AC3E}">
        <p14:creationId xmlns:p14="http://schemas.microsoft.com/office/powerpoint/2010/main" val="1472714047"/>
      </p:ext>
    </p:extLst>
  </p:cSld>
  <p:clrMapOvr>
    <a:masterClrMapping/>
  </p:clrMapOvr>
  <p:transition advTm="63268">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4">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4">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4">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44">
                                            <p:txEl>
                                              <p:pRg st="9" end="9"/>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1"/>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77"/>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198437" y="901717"/>
            <a:ext cx="0" cy="5943600"/>
          </a:xfrm>
          <a:prstGeom prst="line">
            <a:avLst/>
          </a:prstGeom>
        </p:spPr>
        <p:style>
          <a:lnRef idx="1">
            <a:schemeClr val="accent1"/>
          </a:lnRef>
          <a:fillRef idx="0">
            <a:schemeClr val="accent1"/>
          </a:fillRef>
          <a:effectRef idx="0">
            <a:schemeClr val="accent1"/>
          </a:effectRef>
          <a:fontRef idx="minor">
            <a:schemeClr val="tx1"/>
          </a:fontRef>
        </p:style>
      </p:cxnSp>
      <p:grpSp>
        <p:nvGrpSpPr>
          <p:cNvPr id="7" name="Group 6"/>
          <p:cNvGrpSpPr/>
          <p:nvPr/>
        </p:nvGrpSpPr>
        <p:grpSpPr>
          <a:xfrm>
            <a:off x="1425499" y="1934409"/>
            <a:ext cx="3877094" cy="735793"/>
            <a:chOff x="4077299" y="667800"/>
            <a:chExt cx="1987354" cy="415637"/>
          </a:xfrm>
        </p:grpSpPr>
        <p:pic>
          <p:nvPicPr>
            <p:cNvPr id="77" name="Picture 76"/>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4077299" y="667800"/>
              <a:ext cx="415637" cy="415637"/>
            </a:xfrm>
            <a:prstGeom prst="rect">
              <a:avLst/>
            </a:prstGeom>
          </p:spPr>
        </p:pic>
        <p:sp>
          <p:nvSpPr>
            <p:cNvPr id="78" name="TextBox 77"/>
            <p:cNvSpPr txBox="1"/>
            <p:nvPr/>
          </p:nvSpPr>
          <p:spPr>
            <a:xfrm>
              <a:off x="4500102" y="708779"/>
              <a:ext cx="1564551" cy="338554"/>
            </a:xfrm>
            <a:prstGeom prst="rect">
              <a:avLst/>
            </a:prstGeom>
            <a:noFill/>
          </p:spPr>
          <p:txBody>
            <a:bodyPr wrap="none" rtlCol="0">
              <a:spAutoFit/>
            </a:bodyPr>
            <a:lstStyle/>
            <a:p>
              <a:r>
                <a:rPr lang="en-US" sz="1600" dirty="0">
                  <a:solidFill>
                    <a:prstClr val="white">
                      <a:lumMod val="85000"/>
                    </a:prstClr>
                  </a:solidFill>
                  <a:latin typeface="Segoe UI Light" panose="020B0502040204020203" pitchFamily="34" charset="0"/>
                  <a:ea typeface="Arial Unicode MS" panose="020B0604020202020204" pitchFamily="34" charset="-128"/>
                  <a:cs typeface="Segoe UI Light" panose="020B0502040204020203" pitchFamily="34" charset="0"/>
                </a:rPr>
                <a:t>Cloud Services</a:t>
              </a:r>
            </a:p>
          </p:txBody>
        </p:sp>
      </p:grpSp>
      <p:grpSp>
        <p:nvGrpSpPr>
          <p:cNvPr id="162" name="Group 161"/>
          <p:cNvGrpSpPr/>
          <p:nvPr/>
        </p:nvGrpSpPr>
        <p:grpSpPr>
          <a:xfrm>
            <a:off x="1796627" y="2606287"/>
            <a:ext cx="3596812" cy="4289566"/>
            <a:chOff x="2922443" y="3424584"/>
            <a:chExt cx="2861953" cy="3247428"/>
          </a:xfrm>
        </p:grpSpPr>
        <p:grpSp>
          <p:nvGrpSpPr>
            <p:cNvPr id="12" name="Group 11"/>
            <p:cNvGrpSpPr/>
            <p:nvPr/>
          </p:nvGrpSpPr>
          <p:grpSpPr>
            <a:xfrm>
              <a:off x="3202507" y="3424584"/>
              <a:ext cx="697998" cy="633380"/>
              <a:chOff x="6413287" y="1383004"/>
              <a:chExt cx="357786" cy="357786"/>
            </a:xfrm>
          </p:grpSpPr>
          <p:sp>
            <p:nvSpPr>
              <p:cNvPr id="67" name="Rectangle 66"/>
              <p:cNvSpPr/>
              <p:nvPr/>
            </p:nvSpPr>
            <p:spPr>
              <a:xfrm>
                <a:off x="6434766" y="1452154"/>
                <a:ext cx="313990" cy="21694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68" name="Picture 6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13287" y="1383004"/>
                <a:ext cx="357786" cy="357786"/>
              </a:xfrm>
              <a:prstGeom prst="rect">
                <a:avLst/>
              </a:prstGeom>
            </p:spPr>
          </p:pic>
        </p:grpSp>
        <p:sp>
          <p:nvSpPr>
            <p:cNvPr id="20" name="Rounded Rectangle 19"/>
            <p:cNvSpPr/>
            <p:nvPr/>
          </p:nvSpPr>
          <p:spPr>
            <a:xfrm>
              <a:off x="2922443" y="5749027"/>
              <a:ext cx="2405446" cy="814878"/>
            </a:xfrm>
            <a:prstGeom prst="roundRect">
              <a:avLst>
                <a:gd name="adj" fmla="val 4266"/>
              </a:avLst>
            </a:prstGeom>
            <a:solidFill>
              <a:srgbClr val="00ADE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pic>
          <p:nvPicPr>
            <p:cNvPr id="21" name="Picture 20" descr="Storage table.png"/>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3804906" y="5797261"/>
              <a:ext cx="632880" cy="574292"/>
            </a:xfrm>
            <a:prstGeom prst="rect">
              <a:avLst/>
            </a:prstGeom>
          </p:spPr>
        </p:pic>
        <p:sp>
          <p:nvSpPr>
            <p:cNvPr id="22" name="TextBox 21"/>
            <p:cNvSpPr txBox="1"/>
            <p:nvPr/>
          </p:nvSpPr>
          <p:spPr>
            <a:xfrm>
              <a:off x="3726465" y="6385604"/>
              <a:ext cx="811079" cy="286408"/>
            </a:xfrm>
            <a:prstGeom prst="rect">
              <a:avLst/>
            </a:prstGeom>
            <a:noFill/>
            <a:ln>
              <a:noFill/>
            </a:ln>
          </p:spPr>
          <p:txBody>
            <a:bodyPr wrap="none" lIns="0" tIns="27432" rIns="0" bIns="0" rtlCol="0">
              <a:noAutofit/>
            </a:bodyPr>
            <a:lstStyle/>
            <a:p>
              <a:pPr>
                <a:lnSpc>
                  <a:spcPts val="800"/>
                </a:lnSpc>
              </a:pPr>
              <a:r>
                <a:rPr lang="en-US" sz="1100" b="1" dirty="0">
                  <a:solidFill>
                    <a:srgbClr val="184381"/>
                  </a:solidFill>
                  <a:ea typeface="Arial Unicode MS" panose="020B0604020202020204" pitchFamily="34" charset="-128"/>
                  <a:cs typeface="Segoe UI" panose="020B0502040204020203" pitchFamily="34" charset="0"/>
                </a:rPr>
                <a:t>Azure Tables/NoSQL</a:t>
              </a:r>
              <a:endParaRPr lang="en-US" sz="1000" b="1" dirty="0">
                <a:solidFill>
                  <a:srgbClr val="184381"/>
                </a:solidFill>
                <a:ea typeface="Arial Unicode MS" panose="020B0604020202020204" pitchFamily="34" charset="-128"/>
                <a:cs typeface="Segoe UI" panose="020B0502040204020203" pitchFamily="34" charset="0"/>
              </a:endParaRPr>
            </a:p>
          </p:txBody>
        </p:sp>
        <p:grpSp>
          <p:nvGrpSpPr>
            <p:cNvPr id="24" name="Group 23"/>
            <p:cNvGrpSpPr/>
            <p:nvPr/>
          </p:nvGrpSpPr>
          <p:grpSpPr>
            <a:xfrm>
              <a:off x="4625025" y="4724788"/>
              <a:ext cx="738569" cy="670196"/>
              <a:chOff x="3877859" y="2328517"/>
              <a:chExt cx="378582" cy="378582"/>
            </a:xfrm>
          </p:grpSpPr>
          <p:sp>
            <p:nvSpPr>
              <p:cNvPr id="55" name="Rectangle 54"/>
              <p:cNvSpPr/>
              <p:nvPr/>
            </p:nvSpPr>
            <p:spPr>
              <a:xfrm>
                <a:off x="3903242" y="2385357"/>
                <a:ext cx="303801" cy="1948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57" name="Picture 5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877859" y="2328517"/>
                <a:ext cx="378582" cy="378582"/>
              </a:xfrm>
              <a:prstGeom prst="rect">
                <a:avLst/>
              </a:prstGeom>
            </p:spPr>
          </p:pic>
        </p:grpSp>
        <p:pic>
          <p:nvPicPr>
            <p:cNvPr id="26" name="Picture 25"/>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4195351" y="3711668"/>
              <a:ext cx="1522254" cy="1199211"/>
            </a:xfrm>
            <a:prstGeom prst="rect">
              <a:avLst/>
            </a:prstGeom>
          </p:spPr>
        </p:pic>
        <p:cxnSp>
          <p:nvCxnSpPr>
            <p:cNvPr id="27" name="Straight Connector 26"/>
            <p:cNvCxnSpPr/>
            <p:nvPr/>
          </p:nvCxnSpPr>
          <p:spPr>
            <a:xfrm flipH="1">
              <a:off x="4967871" y="5324597"/>
              <a:ext cx="8740" cy="429983"/>
            </a:xfrm>
            <a:prstGeom prst="line">
              <a:avLst/>
            </a:prstGeom>
            <a:ln w="28575">
              <a:solidFill>
                <a:schemeClr val="accent1">
                  <a:lumMod val="60000"/>
                  <a:lumOff val="4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29" name="Group 28"/>
            <p:cNvGrpSpPr/>
            <p:nvPr/>
          </p:nvGrpSpPr>
          <p:grpSpPr>
            <a:xfrm>
              <a:off x="3016798" y="4082548"/>
              <a:ext cx="738569" cy="1672032"/>
              <a:chOff x="4483054" y="1847873"/>
              <a:chExt cx="378582" cy="944503"/>
            </a:xfrm>
          </p:grpSpPr>
          <p:grpSp>
            <p:nvGrpSpPr>
              <p:cNvPr id="39" name="Group 38"/>
              <p:cNvGrpSpPr/>
              <p:nvPr/>
            </p:nvGrpSpPr>
            <p:grpSpPr>
              <a:xfrm>
                <a:off x="4483054" y="2210662"/>
                <a:ext cx="378582" cy="378582"/>
                <a:chOff x="3877859" y="2328517"/>
                <a:chExt cx="378582" cy="378582"/>
              </a:xfrm>
            </p:grpSpPr>
            <p:sp>
              <p:nvSpPr>
                <p:cNvPr id="42" name="Rectangle 41"/>
                <p:cNvSpPr/>
                <p:nvPr/>
              </p:nvSpPr>
              <p:spPr>
                <a:xfrm>
                  <a:off x="3903242" y="2385357"/>
                  <a:ext cx="303801" cy="1948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44" name="Picture 4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877859" y="2328517"/>
                  <a:ext cx="378582" cy="378582"/>
                </a:xfrm>
                <a:prstGeom prst="rect">
                  <a:avLst/>
                </a:prstGeom>
              </p:spPr>
            </p:pic>
          </p:grpSp>
          <p:cxnSp>
            <p:nvCxnSpPr>
              <p:cNvPr id="40" name="Straight Connector 39"/>
              <p:cNvCxnSpPr/>
              <p:nvPr/>
            </p:nvCxnSpPr>
            <p:spPr>
              <a:xfrm flipH="1">
                <a:off x="4653012" y="2549486"/>
                <a:ext cx="4480" cy="242890"/>
              </a:xfrm>
              <a:prstGeom prst="line">
                <a:avLst/>
              </a:prstGeom>
              <a:ln w="28575">
                <a:solidFill>
                  <a:schemeClr val="accent1">
                    <a:lumMod val="60000"/>
                    <a:lumOff val="4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4644672" y="1847873"/>
                <a:ext cx="0" cy="360393"/>
              </a:xfrm>
              <a:prstGeom prst="line">
                <a:avLst/>
              </a:prstGeom>
              <a:ln w="28575">
                <a:solidFill>
                  <a:schemeClr val="accent1">
                    <a:lumMod val="60000"/>
                    <a:lumOff val="4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30" name="Group 29"/>
            <p:cNvGrpSpPr/>
            <p:nvPr/>
          </p:nvGrpSpPr>
          <p:grpSpPr>
            <a:xfrm flipH="1">
              <a:off x="5447326" y="4329648"/>
              <a:ext cx="337070" cy="639145"/>
              <a:chOff x="4909933" y="1723258"/>
              <a:chExt cx="172778" cy="361042"/>
            </a:xfrm>
          </p:grpSpPr>
          <p:cxnSp>
            <p:nvCxnSpPr>
              <p:cNvPr id="35" name="Straight Connector 34"/>
              <p:cNvCxnSpPr/>
              <p:nvPr/>
            </p:nvCxnSpPr>
            <p:spPr>
              <a:xfrm>
                <a:off x="4909933" y="1723258"/>
                <a:ext cx="5316" cy="361042"/>
              </a:xfrm>
              <a:prstGeom prst="line">
                <a:avLst/>
              </a:prstGeom>
              <a:ln w="285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a:off x="4909933" y="2078984"/>
                <a:ext cx="172778" cy="0"/>
              </a:xfrm>
              <a:prstGeom prst="straightConnector1">
                <a:avLst/>
              </a:prstGeom>
              <a:ln w="28575">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1" name="Group 30"/>
            <p:cNvGrpSpPr/>
            <p:nvPr/>
          </p:nvGrpSpPr>
          <p:grpSpPr>
            <a:xfrm>
              <a:off x="3786001" y="4081661"/>
              <a:ext cx="337070" cy="248184"/>
              <a:chOff x="4813600" y="1859143"/>
              <a:chExt cx="172778" cy="140195"/>
            </a:xfrm>
          </p:grpSpPr>
          <p:cxnSp>
            <p:nvCxnSpPr>
              <p:cNvPr id="33" name="Straight Connector 32"/>
              <p:cNvCxnSpPr/>
              <p:nvPr/>
            </p:nvCxnSpPr>
            <p:spPr>
              <a:xfrm>
                <a:off x="4818968" y="1859143"/>
                <a:ext cx="0" cy="135634"/>
              </a:xfrm>
              <a:prstGeom prst="line">
                <a:avLst/>
              </a:prstGeom>
              <a:ln w="285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a:off x="4813600" y="1999338"/>
                <a:ext cx="172778" cy="0"/>
              </a:xfrm>
              <a:prstGeom prst="straightConnector1">
                <a:avLst/>
              </a:prstGeom>
              <a:ln w="28575">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32" name="TextBox 31"/>
            <p:cNvSpPr txBox="1"/>
            <p:nvPr/>
          </p:nvSpPr>
          <p:spPr>
            <a:xfrm>
              <a:off x="4203402" y="4568321"/>
              <a:ext cx="1196880" cy="269424"/>
            </a:xfrm>
            <a:prstGeom prst="rect">
              <a:avLst/>
            </a:prstGeom>
            <a:noFill/>
            <a:ln>
              <a:noFill/>
            </a:ln>
          </p:spPr>
          <p:txBody>
            <a:bodyPr wrap="none" lIns="0" tIns="27432" rIns="0" bIns="0" rtlCol="0">
              <a:noAutofit/>
            </a:bodyPr>
            <a:lstStyle/>
            <a:p>
              <a:pPr>
                <a:lnSpc>
                  <a:spcPts val="800"/>
                </a:lnSpc>
              </a:pPr>
              <a:r>
                <a:rPr lang="en-US" sz="1000" b="1" dirty="0">
                  <a:solidFill>
                    <a:prstClr val="white"/>
                  </a:solidFill>
                  <a:ea typeface="Arial Unicode MS" panose="020B0604020202020204" pitchFamily="34" charset="-128"/>
                  <a:cs typeface="Segoe UI" panose="020B0502040204020203" pitchFamily="34" charset="0"/>
                </a:rPr>
                <a:t>Reliable Azure Queue</a:t>
              </a:r>
            </a:p>
          </p:txBody>
        </p:sp>
      </p:grpSp>
      <p:sp>
        <p:nvSpPr>
          <p:cNvPr id="130" name="TextBox 129"/>
          <p:cNvSpPr txBox="1"/>
          <p:nvPr/>
        </p:nvSpPr>
        <p:spPr>
          <a:xfrm>
            <a:off x="8270455" y="1874544"/>
            <a:ext cx="1359026" cy="584775"/>
          </a:xfrm>
          <a:prstGeom prst="rect">
            <a:avLst/>
          </a:prstGeom>
          <a:noFill/>
        </p:spPr>
        <p:txBody>
          <a:bodyPr wrap="none" rtlCol="0">
            <a:spAutoFit/>
          </a:bodyPr>
          <a:lstStyle/>
          <a:p>
            <a:r>
              <a:rPr lang="en-US" sz="1600" dirty="0">
                <a:solidFill>
                  <a:prstClr val="white">
                    <a:lumMod val="85000"/>
                  </a:prstClr>
                </a:solidFill>
                <a:latin typeface="Segoe UI Light" panose="020B0502040204020203" pitchFamily="34" charset="0"/>
                <a:ea typeface="Arial Unicode MS" panose="020B0604020202020204" pitchFamily="34" charset="-128"/>
                <a:cs typeface="Segoe UI Light" panose="020B0502040204020203" pitchFamily="34" charset="0"/>
              </a:rPr>
              <a:t>Service Fabric</a:t>
            </a:r>
          </a:p>
          <a:p>
            <a:r>
              <a:rPr lang="en-US" sz="1600" dirty="0">
                <a:solidFill>
                  <a:prstClr val="white">
                    <a:lumMod val="85000"/>
                  </a:prstClr>
                </a:solidFill>
                <a:latin typeface="Segoe UI Light" panose="020B0502040204020203" pitchFamily="34" charset="0"/>
                <a:ea typeface="Arial Unicode MS" panose="020B0604020202020204" pitchFamily="34" charset="-128"/>
                <a:cs typeface="Segoe UI Light" panose="020B0502040204020203" pitchFamily="34" charset="0"/>
              </a:rPr>
              <a:t>(</a:t>
            </a:r>
            <a:r>
              <a:rPr lang="en-US" sz="1600" dirty="0" err="1">
                <a:solidFill>
                  <a:prstClr val="white">
                    <a:lumMod val="85000"/>
                  </a:prstClr>
                </a:solidFill>
                <a:latin typeface="Segoe UI Light" panose="020B0502040204020203" pitchFamily="34" charset="0"/>
                <a:ea typeface="Arial Unicode MS" panose="020B0604020202020204" pitchFamily="34" charset="-128"/>
                <a:cs typeface="Segoe UI Light" panose="020B0502040204020203" pitchFamily="34" charset="0"/>
              </a:rPr>
              <a:t>Stateful</a:t>
            </a:r>
            <a:r>
              <a:rPr lang="en-US" sz="1600" dirty="0">
                <a:solidFill>
                  <a:prstClr val="white">
                    <a:lumMod val="85000"/>
                  </a:prstClr>
                </a:solidFill>
                <a:latin typeface="Segoe UI Light" panose="020B0502040204020203" pitchFamily="34" charset="0"/>
                <a:ea typeface="Arial Unicode MS" panose="020B0604020202020204" pitchFamily="34" charset="-128"/>
                <a:cs typeface="Segoe UI Light" panose="020B0502040204020203" pitchFamily="34" charset="0"/>
              </a:rPr>
              <a:t>)</a:t>
            </a:r>
          </a:p>
        </p:txBody>
      </p:sp>
      <p:pic>
        <p:nvPicPr>
          <p:cNvPr id="149" name="Picture 14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478050" y="1829851"/>
            <a:ext cx="723200" cy="713391"/>
          </a:xfrm>
          <a:prstGeom prst="rect">
            <a:avLst/>
          </a:prstGeom>
        </p:spPr>
      </p:pic>
      <p:grpSp>
        <p:nvGrpSpPr>
          <p:cNvPr id="85" name="Group 84"/>
          <p:cNvGrpSpPr/>
          <p:nvPr/>
        </p:nvGrpSpPr>
        <p:grpSpPr>
          <a:xfrm>
            <a:off x="8360286" y="2630395"/>
            <a:ext cx="967833" cy="859947"/>
            <a:chOff x="6413287" y="1383004"/>
            <a:chExt cx="357786" cy="357786"/>
          </a:xfrm>
        </p:grpSpPr>
        <p:sp>
          <p:nvSpPr>
            <p:cNvPr id="125" name="Rectangle 124"/>
            <p:cNvSpPr/>
            <p:nvPr/>
          </p:nvSpPr>
          <p:spPr>
            <a:xfrm>
              <a:off x="6434766" y="1452154"/>
              <a:ext cx="313990" cy="21694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126" name="Picture 12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13287" y="1383004"/>
              <a:ext cx="357786" cy="357786"/>
            </a:xfrm>
            <a:prstGeom prst="rect">
              <a:avLst/>
            </a:prstGeom>
          </p:spPr>
        </p:pic>
      </p:grpSp>
      <p:cxnSp>
        <p:nvCxnSpPr>
          <p:cNvPr id="108" name="Straight Connector 107"/>
          <p:cNvCxnSpPr/>
          <p:nvPr/>
        </p:nvCxnSpPr>
        <p:spPr>
          <a:xfrm>
            <a:off x="8859958" y="3576341"/>
            <a:ext cx="0" cy="866213"/>
          </a:xfrm>
          <a:prstGeom prst="line">
            <a:avLst/>
          </a:prstGeom>
          <a:ln w="28575">
            <a:solidFill>
              <a:schemeClr val="accent1">
                <a:lumMod val="60000"/>
                <a:lumOff val="4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64" name="Group 163"/>
          <p:cNvGrpSpPr/>
          <p:nvPr/>
        </p:nvGrpSpPr>
        <p:grpSpPr>
          <a:xfrm>
            <a:off x="7958380" y="4343307"/>
            <a:ext cx="2013979" cy="1837192"/>
            <a:chOff x="7793807" y="3925234"/>
            <a:chExt cx="2525548" cy="2384914"/>
          </a:xfrm>
        </p:grpSpPr>
        <p:grpSp>
          <p:nvGrpSpPr>
            <p:cNvPr id="151" name="Group 150"/>
            <p:cNvGrpSpPr/>
            <p:nvPr/>
          </p:nvGrpSpPr>
          <p:grpSpPr>
            <a:xfrm>
              <a:off x="7793807" y="3925234"/>
              <a:ext cx="2525548" cy="2384914"/>
              <a:chOff x="6570137" y="3793280"/>
              <a:chExt cx="2748127" cy="2448951"/>
            </a:xfrm>
          </p:grpSpPr>
          <p:pic>
            <p:nvPicPr>
              <p:cNvPr id="111" name="Picture 1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570137" y="3793280"/>
                <a:ext cx="2748127" cy="2448951"/>
              </a:xfrm>
              <a:prstGeom prst="rect">
                <a:avLst/>
              </a:prstGeom>
            </p:spPr>
          </p:pic>
          <p:grpSp>
            <p:nvGrpSpPr>
              <p:cNvPr id="131" name="Group 130"/>
              <p:cNvGrpSpPr/>
              <p:nvPr/>
            </p:nvGrpSpPr>
            <p:grpSpPr>
              <a:xfrm>
                <a:off x="6656553" y="5122301"/>
                <a:ext cx="742804" cy="449899"/>
                <a:chOff x="514118" y="5078322"/>
                <a:chExt cx="1961420" cy="1113098"/>
              </a:xfrm>
            </p:grpSpPr>
            <p:pic>
              <p:nvPicPr>
                <p:cNvPr id="132" name="Picture 131"/>
                <p:cNvPicPr>
                  <a:picLocks noChangeAspect="1"/>
                </p:cNvPicPr>
                <p:nvPr/>
              </p:nvPicPr>
              <p:blipFill>
                <a:blip r:embed="rId9">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1161020" y="5078322"/>
                  <a:ext cx="685800" cy="685800"/>
                </a:xfrm>
                <a:prstGeom prst="rect">
                  <a:avLst/>
                </a:prstGeom>
              </p:spPr>
            </p:pic>
            <p:pic>
              <p:nvPicPr>
                <p:cNvPr id="133" name="Picture 132"/>
                <p:cNvPicPr>
                  <a:picLocks noChangeAspect="1"/>
                </p:cNvPicPr>
                <p:nvPr/>
              </p:nvPicPr>
              <p:blipFill>
                <a:blip r:embed="rId9">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514118" y="5726795"/>
                  <a:ext cx="464625" cy="464625"/>
                </a:xfrm>
                <a:prstGeom prst="rect">
                  <a:avLst/>
                </a:prstGeom>
              </p:spPr>
            </p:pic>
            <p:pic>
              <p:nvPicPr>
                <p:cNvPr id="134" name="Picture 133"/>
                <p:cNvPicPr>
                  <a:picLocks noChangeAspect="1"/>
                </p:cNvPicPr>
                <p:nvPr/>
              </p:nvPicPr>
              <p:blipFill>
                <a:blip r:embed="rId9">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2010913" y="5726795"/>
                  <a:ext cx="464625" cy="464625"/>
                </a:xfrm>
                <a:prstGeom prst="rect">
                  <a:avLst/>
                </a:prstGeom>
              </p:spPr>
            </p:pic>
            <p:cxnSp>
              <p:nvCxnSpPr>
                <p:cNvPr id="135" name="Straight Connector 134"/>
                <p:cNvCxnSpPr>
                  <a:endCxn id="134" idx="1"/>
                </p:cNvCxnSpPr>
                <p:nvPr/>
              </p:nvCxnSpPr>
              <p:spPr>
                <a:xfrm>
                  <a:off x="1825707" y="5750932"/>
                  <a:ext cx="185206" cy="208176"/>
                </a:xfrm>
                <a:prstGeom prst="line">
                  <a:avLst/>
                </a:prstGeom>
                <a:ln w="38100">
                  <a:solidFill>
                    <a:schemeClr val="accent4">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a:endCxn id="133" idx="3"/>
                </p:cNvCxnSpPr>
                <p:nvPr/>
              </p:nvCxnSpPr>
              <p:spPr>
                <a:xfrm flipH="1">
                  <a:off x="978743" y="5753012"/>
                  <a:ext cx="185190" cy="206096"/>
                </a:xfrm>
                <a:prstGeom prst="line">
                  <a:avLst/>
                </a:prstGeom>
                <a:ln w="38100">
                  <a:solidFill>
                    <a:schemeClr val="accent4">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37" name="Group 136"/>
              <p:cNvGrpSpPr/>
              <p:nvPr/>
            </p:nvGrpSpPr>
            <p:grpSpPr>
              <a:xfrm>
                <a:off x="6655610" y="3917880"/>
                <a:ext cx="777187" cy="653827"/>
                <a:chOff x="-2215617" y="4294686"/>
                <a:chExt cx="2682677" cy="2022233"/>
              </a:xfrm>
            </p:grpSpPr>
            <p:pic>
              <p:nvPicPr>
                <p:cNvPr id="138" name="Picture 137"/>
                <p:cNvPicPr>
                  <a:picLocks noChangeAspect="1"/>
                </p:cNvPicPr>
                <p:nvPr/>
              </p:nvPicPr>
              <p:blipFill>
                <a:blip r:embed="rId7">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1525730" y="4294686"/>
                  <a:ext cx="1264349" cy="1688904"/>
                </a:xfrm>
                <a:prstGeom prst="rect">
                  <a:avLst/>
                </a:prstGeom>
              </p:spPr>
            </p:pic>
            <p:pic>
              <p:nvPicPr>
                <p:cNvPr id="139" name="Picture 138"/>
                <p:cNvPicPr>
                  <a:picLocks noChangeAspect="1"/>
                </p:cNvPicPr>
                <p:nvPr/>
              </p:nvPicPr>
              <p:blipFill>
                <a:blip r:embed="rId7">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11387" y="5104595"/>
                  <a:ext cx="878447" cy="1212324"/>
                </a:xfrm>
                <a:prstGeom prst="rect">
                  <a:avLst/>
                </a:prstGeom>
              </p:spPr>
            </p:pic>
            <p:pic>
              <p:nvPicPr>
                <p:cNvPr id="140" name="Picture 139"/>
                <p:cNvPicPr>
                  <a:picLocks noChangeAspect="1"/>
                </p:cNvPicPr>
                <p:nvPr/>
              </p:nvPicPr>
              <p:blipFill>
                <a:blip r:embed="rId7">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2215617" y="5104595"/>
                  <a:ext cx="878449" cy="1212324"/>
                </a:xfrm>
                <a:prstGeom prst="rect">
                  <a:avLst/>
                </a:prstGeom>
              </p:spPr>
            </p:pic>
            <p:cxnSp>
              <p:nvCxnSpPr>
                <p:cNvPr id="141" name="Straight Connector 140"/>
                <p:cNvCxnSpPr/>
                <p:nvPr/>
              </p:nvCxnSpPr>
              <p:spPr>
                <a:xfrm>
                  <a:off x="-398182" y="5364476"/>
                  <a:ext cx="200788" cy="185809"/>
                </a:xfrm>
                <a:prstGeom prst="line">
                  <a:avLst/>
                </a:prstGeom>
                <a:ln w="34925">
                  <a:solidFill>
                    <a:schemeClr val="accent4">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2" name="Straight Connector 141"/>
                <p:cNvCxnSpPr/>
                <p:nvPr/>
              </p:nvCxnSpPr>
              <p:spPr>
                <a:xfrm flipV="1">
                  <a:off x="-1729521" y="5371029"/>
                  <a:ext cx="228602" cy="169816"/>
                </a:xfrm>
                <a:prstGeom prst="line">
                  <a:avLst/>
                </a:prstGeom>
                <a:ln w="34925">
                  <a:solidFill>
                    <a:schemeClr val="accent4">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pic>
          <p:nvPicPr>
            <p:cNvPr id="154" name="Picture 153"/>
            <p:cNvPicPr>
              <a:picLocks noChangeAspect="1"/>
            </p:cNvPicPr>
            <p:nvPr/>
          </p:nvPicPr>
          <p:blipFill>
            <a:blip r:embed="rId9">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9438325" y="5296252"/>
              <a:ext cx="238682" cy="269943"/>
            </a:xfrm>
            <a:prstGeom prst="rect">
              <a:avLst/>
            </a:prstGeom>
          </p:spPr>
        </p:pic>
        <p:pic>
          <p:nvPicPr>
            <p:cNvPr id="155" name="Picture 154"/>
            <p:cNvPicPr>
              <a:picLocks noChangeAspect="1"/>
            </p:cNvPicPr>
            <p:nvPr/>
          </p:nvPicPr>
          <p:blipFill>
            <a:blip r:embed="rId9">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9213180" y="5551503"/>
              <a:ext cx="161706" cy="182885"/>
            </a:xfrm>
            <a:prstGeom prst="rect">
              <a:avLst/>
            </a:prstGeom>
          </p:spPr>
        </p:pic>
        <p:pic>
          <p:nvPicPr>
            <p:cNvPr id="156" name="Picture 155"/>
            <p:cNvPicPr>
              <a:picLocks noChangeAspect="1"/>
            </p:cNvPicPr>
            <p:nvPr/>
          </p:nvPicPr>
          <p:blipFill>
            <a:blip r:embed="rId9">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9734117" y="5551503"/>
              <a:ext cx="161706" cy="182885"/>
            </a:xfrm>
            <a:prstGeom prst="rect">
              <a:avLst/>
            </a:prstGeom>
          </p:spPr>
        </p:pic>
        <p:cxnSp>
          <p:nvCxnSpPr>
            <p:cNvPr id="157" name="Straight Connector 156"/>
            <p:cNvCxnSpPr>
              <a:endCxn id="156" idx="1"/>
            </p:cNvCxnSpPr>
            <p:nvPr/>
          </p:nvCxnSpPr>
          <p:spPr>
            <a:xfrm>
              <a:off x="9669659" y="5561004"/>
              <a:ext cx="64458" cy="81942"/>
            </a:xfrm>
            <a:prstGeom prst="line">
              <a:avLst/>
            </a:prstGeom>
            <a:ln w="38100">
              <a:solidFill>
                <a:schemeClr val="accent4">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8" name="Straight Connector 157"/>
            <p:cNvCxnSpPr>
              <a:endCxn id="155" idx="3"/>
            </p:cNvCxnSpPr>
            <p:nvPr/>
          </p:nvCxnSpPr>
          <p:spPr>
            <a:xfrm flipH="1">
              <a:off x="9374886" y="5561822"/>
              <a:ext cx="64452" cy="81123"/>
            </a:xfrm>
            <a:prstGeom prst="line">
              <a:avLst/>
            </a:prstGeom>
            <a:ln w="38100">
              <a:solidFill>
                <a:schemeClr val="accent4">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60" name="Title 2"/>
          <p:cNvSpPr>
            <a:spLocks noGrp="1"/>
          </p:cNvSpPr>
          <p:nvPr>
            <p:ph type="title"/>
          </p:nvPr>
        </p:nvSpPr>
        <p:spPr>
          <a:xfrm>
            <a:off x="274639" y="295274"/>
            <a:ext cx="11889564" cy="917575"/>
          </a:xfrm>
        </p:spPr>
        <p:txBody>
          <a:bodyPr/>
          <a:lstStyle/>
          <a:p>
            <a:r>
              <a:rPr lang="en-US" sz="3600" dirty="0"/>
              <a:t>Cloud Service vs </a:t>
            </a:r>
            <a:r>
              <a:rPr lang="en-US" sz="3600" dirty="0" err="1"/>
              <a:t>Stateful</a:t>
            </a:r>
            <a:r>
              <a:rPr lang="en-US" sz="3600" dirty="0"/>
              <a:t> Service Fabric</a:t>
            </a:r>
            <a:endParaRPr lang="en-US" dirty="0"/>
          </a:p>
        </p:txBody>
      </p:sp>
    </p:spTree>
    <p:extLst>
      <p:ext uri="{BB962C8B-B14F-4D97-AF65-F5344CB8AC3E}">
        <p14:creationId xmlns:p14="http://schemas.microsoft.com/office/powerpoint/2010/main" val="1631204498"/>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bwMode="auto">
          <a:xfrm>
            <a:off x="6573495" y="2188475"/>
            <a:ext cx="4606969" cy="235053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txBox="1">
            <a:spLocks/>
          </p:cNvSpPr>
          <p:nvPr/>
        </p:nvSpPr>
        <p:spPr>
          <a:xfrm>
            <a:off x="123102" y="321254"/>
            <a:ext cx="11104258" cy="746679"/>
          </a:xfrm>
          <a:prstGeom prst="rect">
            <a:avLst/>
          </a:prstGeom>
        </p:spPr>
        <p:txBody>
          <a:bodyPr/>
          <a:lstStyle>
            <a:lvl1pPr algn="l" defTabSz="685845" rtl="0" eaLnBrk="1" latinLnBrk="0" hangingPunct="1">
              <a:lnSpc>
                <a:spcPct val="90000"/>
              </a:lnSpc>
              <a:spcBef>
                <a:spcPct val="0"/>
              </a:spcBef>
              <a:buNone/>
              <a:defRPr lang="en-US" sz="3971"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en-US" sz="3599" dirty="0"/>
              <a:t>Comparing Azure Cloud Services vs. Azure Service Fabric </a:t>
            </a:r>
          </a:p>
        </p:txBody>
      </p:sp>
      <p:pic>
        <p:nvPicPr>
          <p:cNvPr id="3" name="Picture 2"/>
          <p:cNvPicPr>
            <a:picLocks noChangeAspect="1"/>
          </p:cNvPicPr>
          <p:nvPr/>
        </p:nvPicPr>
        <p:blipFill>
          <a:blip r:embed="rId3"/>
          <a:stretch>
            <a:fillRect/>
          </a:stretch>
        </p:blipFill>
        <p:spPr>
          <a:xfrm>
            <a:off x="1094664" y="2093334"/>
            <a:ext cx="4743725" cy="2440294"/>
          </a:xfrm>
          <a:prstGeom prst="rect">
            <a:avLst/>
          </a:prstGeom>
        </p:spPr>
      </p:pic>
      <p:sp>
        <p:nvSpPr>
          <p:cNvPr id="4" name="Rectangle 3"/>
          <p:cNvSpPr/>
          <p:nvPr/>
        </p:nvSpPr>
        <p:spPr>
          <a:xfrm>
            <a:off x="1819518" y="1287777"/>
            <a:ext cx="2839781" cy="659067"/>
          </a:xfrm>
          <a:prstGeom prst="rect">
            <a:avLst/>
          </a:prstGeom>
        </p:spPr>
        <p:txBody>
          <a:bodyPr wrap="none">
            <a:spAutoFit/>
          </a:bodyPr>
          <a:lstStyle/>
          <a:p>
            <a:r>
              <a:rPr lang="en-US" sz="2000" b="1" dirty="0">
                <a:latin typeface="Segoe UI" panose="020B0502040204020203" pitchFamily="34" charset="0"/>
                <a:cs typeface="Segoe UI" panose="020B0502040204020203" pitchFamily="34" charset="0"/>
              </a:rPr>
              <a:t>Azure Cloud Services </a:t>
            </a:r>
          </a:p>
          <a:p>
            <a:r>
              <a:rPr lang="en-US" sz="1599" dirty="0">
                <a:latin typeface="Segoe UI" panose="020B0502040204020203" pitchFamily="34" charset="0"/>
                <a:cs typeface="Segoe UI" panose="020B0502040204020203" pitchFamily="34" charset="0"/>
              </a:rPr>
              <a:t>(Web and Worker Roles)</a:t>
            </a:r>
          </a:p>
        </p:txBody>
      </p:sp>
      <p:pic>
        <p:nvPicPr>
          <p:cNvPr id="6" name="Picture 5"/>
          <p:cNvPicPr>
            <a:picLocks noChangeAspect="1"/>
          </p:cNvPicPr>
          <p:nvPr/>
        </p:nvPicPr>
        <p:blipFill>
          <a:blip r:embed="rId4"/>
          <a:stretch>
            <a:fillRect/>
          </a:stretch>
        </p:blipFill>
        <p:spPr>
          <a:xfrm>
            <a:off x="6606029" y="2246933"/>
            <a:ext cx="4483369" cy="2186647"/>
          </a:xfrm>
          <a:prstGeom prst="rect">
            <a:avLst/>
          </a:prstGeom>
        </p:spPr>
      </p:pic>
      <p:sp>
        <p:nvSpPr>
          <p:cNvPr id="7" name="Rectangle 6"/>
          <p:cNvSpPr/>
          <p:nvPr/>
        </p:nvSpPr>
        <p:spPr>
          <a:xfrm>
            <a:off x="7665832" y="1287777"/>
            <a:ext cx="3476156" cy="659067"/>
          </a:xfrm>
          <a:prstGeom prst="rect">
            <a:avLst/>
          </a:prstGeom>
        </p:spPr>
        <p:txBody>
          <a:bodyPr wrap="none">
            <a:spAutoFit/>
          </a:bodyPr>
          <a:lstStyle/>
          <a:p>
            <a:r>
              <a:rPr lang="en-US" sz="2000" b="1" dirty="0">
                <a:latin typeface="Segoe UI" panose="020B0502040204020203" pitchFamily="34" charset="0"/>
                <a:cs typeface="Segoe UI" panose="020B0502040204020203" pitchFamily="34" charset="0"/>
              </a:rPr>
              <a:t>Azure Service Fabric</a:t>
            </a:r>
          </a:p>
          <a:p>
            <a:r>
              <a:rPr lang="en-US" sz="1599" dirty="0">
                <a:latin typeface="Segoe UI" panose="020B0502040204020203" pitchFamily="34" charset="0"/>
                <a:cs typeface="Segoe UI" panose="020B0502040204020203" pitchFamily="34" charset="0"/>
              </a:rPr>
              <a:t>(Stateless, </a:t>
            </a:r>
            <a:r>
              <a:rPr lang="en-US" sz="1599" dirty="0" err="1">
                <a:latin typeface="Segoe UI" panose="020B0502040204020203" pitchFamily="34" charset="0"/>
                <a:cs typeface="Segoe UI" panose="020B0502040204020203" pitchFamily="34" charset="0"/>
              </a:rPr>
              <a:t>stateful</a:t>
            </a:r>
            <a:r>
              <a:rPr lang="en-US" sz="1599" dirty="0">
                <a:latin typeface="Segoe UI" panose="020B0502040204020203" pitchFamily="34" charset="0"/>
                <a:cs typeface="Segoe UI" panose="020B0502040204020203" pitchFamily="34" charset="0"/>
              </a:rPr>
              <a:t> or Actor services)</a:t>
            </a:r>
          </a:p>
        </p:txBody>
      </p:sp>
      <p:cxnSp>
        <p:nvCxnSpPr>
          <p:cNvPr id="9" name="Straight Connector 8"/>
          <p:cNvCxnSpPr/>
          <p:nvPr/>
        </p:nvCxnSpPr>
        <p:spPr>
          <a:xfrm flipH="1">
            <a:off x="6137923" y="1435278"/>
            <a:ext cx="14629" cy="4607922"/>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5" name="Group 94"/>
          <p:cNvGrpSpPr/>
          <p:nvPr/>
        </p:nvGrpSpPr>
        <p:grpSpPr>
          <a:xfrm>
            <a:off x="427859" y="1484307"/>
            <a:ext cx="5605369" cy="5212867"/>
            <a:chOff x="427037" y="1484020"/>
            <a:chExt cx="5606164" cy="5213607"/>
          </a:xfrm>
        </p:grpSpPr>
        <p:sp>
          <p:nvSpPr>
            <p:cNvPr id="5" name="Text Placeholder 3"/>
            <p:cNvSpPr txBox="1">
              <a:spLocks/>
            </p:cNvSpPr>
            <p:nvPr/>
          </p:nvSpPr>
          <p:spPr>
            <a:xfrm>
              <a:off x="427037" y="4693117"/>
              <a:ext cx="5606164" cy="2004510"/>
            </a:xfrm>
            <a:prstGeom prst="rect">
              <a:avLst/>
            </a:prstGeom>
          </p:spPr>
          <p:txBody>
            <a:bodyPr vert="horz" lIns="91427" tIns="45713" rIns="91427" bIns="45713" rtlCol="0" anchor="t"/>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742807" lvl="1" indent="-285695">
                <a:buFont typeface="Arial" panose="020B0604020202020204" pitchFamily="34" charset="0"/>
                <a:buChar char="•"/>
              </a:pPr>
              <a:r>
                <a:rPr lang="en-US" dirty="0">
                  <a:latin typeface="+mj-lt"/>
                </a:rPr>
                <a:t>1 role instance per VM</a:t>
              </a:r>
            </a:p>
            <a:p>
              <a:pPr marL="742807" lvl="1" indent="-285695">
                <a:buFont typeface="Arial" panose="020B0604020202020204" pitchFamily="34" charset="0"/>
                <a:buChar char="•"/>
              </a:pPr>
              <a:r>
                <a:rPr lang="en-US" dirty="0">
                  <a:latin typeface="+mj-lt"/>
                </a:rPr>
                <a:t>Uneven utilization</a:t>
              </a:r>
            </a:p>
            <a:p>
              <a:pPr marL="742807" lvl="1" indent="-285695">
                <a:buFont typeface="Arial" panose="020B0604020202020204" pitchFamily="34" charset="0"/>
                <a:buChar char="•"/>
              </a:pPr>
              <a:r>
                <a:rPr lang="en-US" dirty="0">
                  <a:latin typeface="+mj-lt"/>
                </a:rPr>
                <a:t>Low density</a:t>
              </a:r>
            </a:p>
            <a:p>
              <a:pPr marL="742807" lvl="1" indent="-285695">
                <a:buFont typeface="Arial" panose="020B0604020202020204" pitchFamily="34" charset="0"/>
                <a:buChar char="•"/>
              </a:pPr>
              <a:r>
                <a:rPr lang="en-US" dirty="0">
                  <a:latin typeface="+mj-lt"/>
                </a:rPr>
                <a:t>Slow deployment &amp; upgrade (bound to VM)</a:t>
              </a:r>
            </a:p>
            <a:p>
              <a:pPr marL="742807" lvl="1" indent="-285695">
                <a:buFont typeface="Arial" panose="020B0604020202020204" pitchFamily="34" charset="0"/>
                <a:buChar char="•"/>
              </a:pPr>
              <a:r>
                <a:rPr lang="en-US" dirty="0">
                  <a:latin typeface="+mj-lt"/>
                </a:rPr>
                <a:t>Slow scaling and failure recovery</a:t>
              </a:r>
            </a:p>
            <a:p>
              <a:pPr marL="742807" lvl="1" indent="-285695">
                <a:buFont typeface="Arial" panose="020B0604020202020204" pitchFamily="34" charset="0"/>
                <a:buChar char="•"/>
              </a:pPr>
              <a:r>
                <a:rPr lang="en-US" dirty="0">
                  <a:latin typeface="+mj-lt"/>
                </a:rPr>
                <a:t>Limited fault tolerance</a:t>
              </a:r>
            </a:p>
          </p:txBody>
        </p:sp>
        <p:grpSp>
          <p:nvGrpSpPr>
            <p:cNvPr id="94" name="Group 93"/>
            <p:cNvGrpSpPr/>
            <p:nvPr/>
          </p:nvGrpSpPr>
          <p:grpSpPr>
            <a:xfrm>
              <a:off x="447734" y="1484020"/>
              <a:ext cx="2112903" cy="1287488"/>
              <a:chOff x="447734" y="1484020"/>
              <a:chExt cx="2112903" cy="1287488"/>
            </a:xfrm>
          </p:grpSpPr>
          <p:sp>
            <p:nvSpPr>
              <p:cNvPr id="12" name="Hexagon 11"/>
              <p:cNvSpPr>
                <a:spLocks noChangeAspect="1"/>
              </p:cNvSpPr>
              <p:nvPr/>
            </p:nvSpPr>
            <p:spPr bwMode="auto">
              <a:xfrm>
                <a:off x="447734" y="1484020"/>
                <a:ext cx="686054" cy="640080"/>
              </a:xfrm>
              <a:prstGeom prst="hexagon">
                <a:avLst/>
              </a:prstGeom>
              <a:solidFill>
                <a:srgbClr val="FF0000"/>
              </a:solidFill>
              <a:ln w="9525" cap="flat" cmpd="sng" algn="ctr">
                <a:noFill/>
                <a:prstDash val="solid"/>
                <a:headEnd type="none" w="med" len="med"/>
                <a:tailEnd type="none" w="med" len="med"/>
              </a:ln>
              <a:effectLst/>
            </p:spPr>
            <p:txBody>
              <a:bodyPr lIns="91414" tIns="91414" rIns="34284" bIns="34284" rtlCol="0" anchor="b" anchorCtr="0"/>
              <a:lstStyle/>
              <a:p>
                <a:pPr algn="ctr" defTabSz="932048">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3" name="Picture 23"/>
              <p:cNvPicPr>
                <a:picLocks noChangeAspect="1"/>
              </p:cNvPicPr>
              <p:nvPr/>
            </p:nvPicPr>
            <p:blipFill>
              <a:blip r:embed="rId5">
                <a:biLevel thresh="25000"/>
                <a:extLst>
                  <a:ext uri="{28A0092B-C50C-407E-A947-70E740481C1C}">
                    <a14:useLocalDpi xmlns:a14="http://schemas.microsoft.com/office/drawing/2010/main" val="0"/>
                  </a:ext>
                </a:extLst>
              </a:blip>
              <a:srcRect/>
              <a:stretch>
                <a:fillRect/>
              </a:stretch>
            </p:blipFill>
            <p:spPr bwMode="auto">
              <a:xfrm>
                <a:off x="606556" y="1655939"/>
                <a:ext cx="359652" cy="296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5" name="Straight Arrow Connector 14"/>
              <p:cNvCxnSpPr>
                <a:stCxn id="12" idx="0"/>
              </p:cNvCxnSpPr>
              <p:nvPr/>
            </p:nvCxnSpPr>
            <p:spPr>
              <a:xfrm>
                <a:off x="1133788" y="1804060"/>
                <a:ext cx="478623" cy="474002"/>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12" idx="0"/>
              </p:cNvCxnSpPr>
              <p:nvPr/>
            </p:nvCxnSpPr>
            <p:spPr>
              <a:xfrm>
                <a:off x="1133788" y="1804060"/>
                <a:ext cx="1426849" cy="474002"/>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12" idx="0"/>
              </p:cNvCxnSpPr>
              <p:nvPr/>
            </p:nvCxnSpPr>
            <p:spPr>
              <a:xfrm>
                <a:off x="1133788" y="1804060"/>
                <a:ext cx="1426849" cy="736473"/>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12" idx="0"/>
              </p:cNvCxnSpPr>
              <p:nvPr/>
            </p:nvCxnSpPr>
            <p:spPr>
              <a:xfrm>
                <a:off x="1133788" y="1804060"/>
                <a:ext cx="1426849" cy="951966"/>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stCxn id="12" idx="0"/>
              </p:cNvCxnSpPr>
              <p:nvPr/>
            </p:nvCxnSpPr>
            <p:spPr>
              <a:xfrm>
                <a:off x="1133788" y="1804060"/>
                <a:ext cx="478623" cy="736473"/>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stCxn id="12" idx="0"/>
              </p:cNvCxnSpPr>
              <p:nvPr/>
            </p:nvCxnSpPr>
            <p:spPr>
              <a:xfrm>
                <a:off x="1133788" y="1804060"/>
                <a:ext cx="478623" cy="967448"/>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grpSp>
      </p:grpSp>
      <p:grpSp>
        <p:nvGrpSpPr>
          <p:cNvPr id="97" name="Group 96"/>
          <p:cNvGrpSpPr/>
          <p:nvPr/>
        </p:nvGrpSpPr>
        <p:grpSpPr>
          <a:xfrm>
            <a:off x="6257245" y="1441779"/>
            <a:ext cx="5102990" cy="5007718"/>
            <a:chOff x="6257250" y="1431549"/>
            <a:chExt cx="5103714" cy="5008428"/>
          </a:xfrm>
        </p:grpSpPr>
        <p:sp>
          <p:nvSpPr>
            <p:cNvPr id="8" name="Text Placeholder 3"/>
            <p:cNvSpPr txBox="1">
              <a:spLocks/>
            </p:cNvSpPr>
            <p:nvPr/>
          </p:nvSpPr>
          <p:spPr>
            <a:xfrm>
              <a:off x="6257250" y="4683179"/>
              <a:ext cx="5103714" cy="1756798"/>
            </a:xfrm>
            <a:prstGeom prst="rect">
              <a:avLst/>
            </a:prstGeom>
          </p:spPr>
          <p:txBody>
            <a:bodyPr vert="horz" lIns="91427" tIns="45713" rIns="91427" bIns="45713" rtlCol="0" anchor="t"/>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742807" lvl="1" indent="-285695">
                <a:buFont typeface="Arial" panose="020B0604020202020204" pitchFamily="34" charset="0"/>
                <a:buChar char="•"/>
              </a:pPr>
              <a:r>
                <a:rPr lang="en-US" dirty="0">
                  <a:latin typeface="+mj-lt"/>
                </a:rPr>
                <a:t>Many microservices per VM</a:t>
              </a:r>
            </a:p>
            <a:p>
              <a:pPr marL="742807" lvl="1" indent="-285695">
                <a:buFont typeface="Arial" panose="020B0604020202020204" pitchFamily="34" charset="0"/>
                <a:buChar char="•"/>
              </a:pPr>
              <a:r>
                <a:rPr lang="en-US" dirty="0">
                  <a:latin typeface="+mj-lt"/>
                </a:rPr>
                <a:t>Even Utilization (by default, customizable)</a:t>
              </a:r>
            </a:p>
            <a:p>
              <a:pPr marL="742807" lvl="1" indent="-285695">
                <a:buFont typeface="Arial" panose="020B0604020202020204" pitchFamily="34" charset="0"/>
                <a:buChar char="•"/>
              </a:pPr>
              <a:r>
                <a:rPr lang="en-US" dirty="0">
                  <a:latin typeface="+mj-lt"/>
                </a:rPr>
                <a:t>High density (customizable)</a:t>
              </a:r>
            </a:p>
            <a:p>
              <a:pPr marL="742807" lvl="1" indent="-285695">
                <a:buFont typeface="Arial" panose="020B0604020202020204" pitchFamily="34" charset="0"/>
                <a:buChar char="•"/>
              </a:pPr>
              <a:r>
                <a:rPr lang="en-US" dirty="0">
                  <a:latin typeface="+mj-lt"/>
                </a:rPr>
                <a:t>Fast deployment &amp; upgrade</a:t>
              </a:r>
            </a:p>
            <a:p>
              <a:pPr marL="742807" lvl="1" indent="-285695">
                <a:buFont typeface="Arial" panose="020B0604020202020204" pitchFamily="34" charset="0"/>
                <a:buChar char="•"/>
              </a:pPr>
              <a:r>
                <a:rPr lang="en-US" dirty="0">
                  <a:latin typeface="+mj-lt"/>
                </a:rPr>
                <a:t>Fast scaling of independent </a:t>
              </a:r>
              <a:r>
                <a:rPr lang="en-US" dirty="0" err="1">
                  <a:latin typeface="+mj-lt"/>
                </a:rPr>
                <a:t>microservices</a:t>
              </a:r>
              <a:endParaRPr lang="en-US" dirty="0">
                <a:latin typeface="+mj-lt"/>
              </a:endParaRPr>
            </a:p>
            <a:p>
              <a:pPr marL="742807" lvl="1" indent="-285695">
                <a:buFont typeface="Arial" panose="020B0604020202020204" pitchFamily="34" charset="0"/>
                <a:buChar char="•"/>
              </a:pPr>
              <a:r>
                <a:rPr lang="en-US" dirty="0">
                  <a:latin typeface="+mj-lt"/>
                </a:rPr>
                <a:t>Tunable fast fault tolerance</a:t>
              </a:r>
            </a:p>
          </p:txBody>
        </p:sp>
        <p:grpSp>
          <p:nvGrpSpPr>
            <p:cNvPr id="96" name="Group 95"/>
            <p:cNvGrpSpPr/>
            <p:nvPr/>
          </p:nvGrpSpPr>
          <p:grpSpPr>
            <a:xfrm>
              <a:off x="6447261" y="1431549"/>
              <a:ext cx="4154744" cy="2876240"/>
              <a:chOff x="6447261" y="1431549"/>
              <a:chExt cx="4154744" cy="2876240"/>
            </a:xfrm>
          </p:grpSpPr>
          <p:sp>
            <p:nvSpPr>
              <p:cNvPr id="32" name="Hexagon 31"/>
              <p:cNvSpPr>
                <a:spLocks noChangeAspect="1"/>
              </p:cNvSpPr>
              <p:nvPr/>
            </p:nvSpPr>
            <p:spPr bwMode="auto">
              <a:xfrm>
                <a:off x="6447261" y="1431549"/>
                <a:ext cx="686054" cy="640080"/>
              </a:xfrm>
              <a:prstGeom prst="hexagon">
                <a:avLst/>
              </a:prstGeom>
              <a:solidFill>
                <a:srgbClr val="FF0000"/>
              </a:solidFill>
              <a:ln w="9525" cap="flat" cmpd="sng" algn="ctr">
                <a:noFill/>
                <a:prstDash val="solid"/>
                <a:headEnd type="none" w="med" len="med"/>
                <a:tailEnd type="none" w="med" len="med"/>
              </a:ln>
              <a:effectLst/>
            </p:spPr>
            <p:txBody>
              <a:bodyPr lIns="91414" tIns="91414" rIns="34284" bIns="34284" rtlCol="0" anchor="b" anchorCtr="0"/>
              <a:lstStyle/>
              <a:p>
                <a:pPr algn="ctr" defTabSz="932048">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33" name="Picture 23"/>
              <p:cNvPicPr>
                <a:picLocks noChangeAspect="1"/>
              </p:cNvPicPr>
              <p:nvPr/>
            </p:nvPicPr>
            <p:blipFill>
              <a:blip r:embed="rId5">
                <a:biLevel thresh="25000"/>
                <a:extLst>
                  <a:ext uri="{28A0092B-C50C-407E-A947-70E740481C1C}">
                    <a14:useLocalDpi xmlns:a14="http://schemas.microsoft.com/office/drawing/2010/main" val="0"/>
                  </a:ext>
                </a:extLst>
              </a:blip>
              <a:srcRect/>
              <a:stretch>
                <a:fillRect/>
              </a:stretch>
            </p:blipFill>
            <p:spPr bwMode="auto">
              <a:xfrm>
                <a:off x="6606083" y="1603468"/>
                <a:ext cx="359652" cy="296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4" name="Straight Arrow Connector 33"/>
              <p:cNvCxnSpPr>
                <a:stCxn id="32" idx="0"/>
              </p:cNvCxnSpPr>
              <p:nvPr/>
            </p:nvCxnSpPr>
            <p:spPr>
              <a:xfrm flipH="1">
                <a:off x="6838595" y="1751589"/>
                <a:ext cx="294720" cy="2262816"/>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a:stCxn id="32" idx="0"/>
              </p:cNvCxnSpPr>
              <p:nvPr/>
            </p:nvCxnSpPr>
            <p:spPr>
              <a:xfrm>
                <a:off x="7133315" y="1751589"/>
                <a:ext cx="761322" cy="1519903"/>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a:stCxn id="32" idx="0"/>
              </p:cNvCxnSpPr>
              <p:nvPr/>
            </p:nvCxnSpPr>
            <p:spPr>
              <a:xfrm>
                <a:off x="7133315" y="1751589"/>
                <a:ext cx="592299" cy="788944"/>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stCxn id="32" idx="0"/>
              </p:cNvCxnSpPr>
              <p:nvPr/>
            </p:nvCxnSpPr>
            <p:spPr>
              <a:xfrm flipH="1">
                <a:off x="7027087" y="1751589"/>
                <a:ext cx="106228" cy="2546262"/>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a:stCxn id="32" idx="0"/>
              </p:cNvCxnSpPr>
              <p:nvPr/>
            </p:nvCxnSpPr>
            <p:spPr>
              <a:xfrm flipH="1">
                <a:off x="6838595" y="1751589"/>
                <a:ext cx="294720" cy="1019919"/>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a:stCxn id="32" idx="0"/>
              </p:cNvCxnSpPr>
              <p:nvPr/>
            </p:nvCxnSpPr>
            <p:spPr>
              <a:xfrm flipH="1">
                <a:off x="7027087" y="1751589"/>
                <a:ext cx="106228" cy="1270722"/>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a:stCxn id="32" idx="0"/>
              </p:cNvCxnSpPr>
              <p:nvPr/>
            </p:nvCxnSpPr>
            <p:spPr>
              <a:xfrm>
                <a:off x="7133315" y="1751589"/>
                <a:ext cx="837522" cy="1019919"/>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a:stCxn id="32" idx="0"/>
              </p:cNvCxnSpPr>
              <p:nvPr/>
            </p:nvCxnSpPr>
            <p:spPr>
              <a:xfrm>
                <a:off x="7133315" y="1751589"/>
                <a:ext cx="1514657" cy="2046278"/>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a:stCxn id="32" idx="0"/>
              </p:cNvCxnSpPr>
              <p:nvPr/>
            </p:nvCxnSpPr>
            <p:spPr>
              <a:xfrm>
                <a:off x="7133315" y="1751589"/>
                <a:ext cx="592299" cy="2541444"/>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a:stCxn id="32" idx="0"/>
              </p:cNvCxnSpPr>
              <p:nvPr/>
            </p:nvCxnSpPr>
            <p:spPr>
              <a:xfrm>
                <a:off x="7133315" y="1751589"/>
                <a:ext cx="1514657" cy="1019919"/>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a:stCxn id="32" idx="0"/>
              </p:cNvCxnSpPr>
              <p:nvPr/>
            </p:nvCxnSpPr>
            <p:spPr>
              <a:xfrm>
                <a:off x="7133315" y="1751589"/>
                <a:ext cx="2742522" cy="1042013"/>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a:stCxn id="32" idx="0"/>
              </p:cNvCxnSpPr>
              <p:nvPr/>
            </p:nvCxnSpPr>
            <p:spPr>
              <a:xfrm>
                <a:off x="7133315" y="1751589"/>
                <a:ext cx="3352122" cy="793762"/>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a:stCxn id="32" idx="0"/>
              </p:cNvCxnSpPr>
              <p:nvPr/>
            </p:nvCxnSpPr>
            <p:spPr>
              <a:xfrm>
                <a:off x="7133315" y="1751589"/>
                <a:ext cx="3468690" cy="1044565"/>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a:stCxn id="32" idx="0"/>
              </p:cNvCxnSpPr>
              <p:nvPr/>
            </p:nvCxnSpPr>
            <p:spPr>
              <a:xfrm>
                <a:off x="7133315" y="1751589"/>
                <a:ext cx="3468690" cy="1541997"/>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a:stCxn id="32" idx="0"/>
              </p:cNvCxnSpPr>
              <p:nvPr/>
            </p:nvCxnSpPr>
            <p:spPr>
              <a:xfrm>
                <a:off x="7133315" y="1751589"/>
                <a:ext cx="3275922" cy="2556200"/>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p:cNvCxnSpPr>
                <a:stCxn id="32" idx="0"/>
              </p:cNvCxnSpPr>
              <p:nvPr/>
            </p:nvCxnSpPr>
            <p:spPr>
              <a:xfrm>
                <a:off x="7133315" y="1751589"/>
                <a:ext cx="2596499" cy="2315287"/>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p:cNvCxnSpPr>
                <a:stCxn id="32" idx="0"/>
              </p:cNvCxnSpPr>
              <p:nvPr/>
            </p:nvCxnSpPr>
            <p:spPr>
              <a:xfrm>
                <a:off x="7133315" y="1751589"/>
                <a:ext cx="1675722" cy="2329724"/>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p:cNvCxnSpPr>
                <a:stCxn id="32" idx="0"/>
              </p:cNvCxnSpPr>
              <p:nvPr/>
            </p:nvCxnSpPr>
            <p:spPr>
              <a:xfrm>
                <a:off x="7133315" y="1751589"/>
                <a:ext cx="1675722" cy="1364673"/>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p:cNvCxnSpPr>
                <a:stCxn id="32" idx="0"/>
              </p:cNvCxnSpPr>
              <p:nvPr/>
            </p:nvCxnSpPr>
            <p:spPr>
              <a:xfrm>
                <a:off x="7133315" y="1751589"/>
                <a:ext cx="2590122" cy="1803349"/>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p:cNvCxnSpPr>
                <a:stCxn id="32" idx="0"/>
              </p:cNvCxnSpPr>
              <p:nvPr/>
            </p:nvCxnSpPr>
            <p:spPr>
              <a:xfrm>
                <a:off x="7133315" y="1751589"/>
                <a:ext cx="2437722" cy="1541997"/>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4191882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2000"/>
                                  </p:stCondLst>
                                  <p:childTnLst>
                                    <p:set>
                                      <p:cBhvr>
                                        <p:cTn id="6" dur="1" fill="hold">
                                          <p:stCondLst>
                                            <p:cond delay="0"/>
                                          </p:stCondLst>
                                        </p:cTn>
                                        <p:tgtEl>
                                          <p:spTgt spid="95"/>
                                        </p:tgtEl>
                                        <p:attrNameLst>
                                          <p:attrName>style.visibility</p:attrName>
                                        </p:attrNameLst>
                                      </p:cBhvr>
                                      <p:to>
                                        <p:strVal val="visible"/>
                                      </p:to>
                                    </p:set>
                                    <p:animEffect transition="in" filter="wipe(up)">
                                      <p:cBhvr>
                                        <p:cTn id="7" dur="500"/>
                                        <p:tgtEl>
                                          <p:spTgt spid="9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97"/>
                                        </p:tgtEl>
                                        <p:attrNameLst>
                                          <p:attrName>style.visibility</p:attrName>
                                        </p:attrNameLst>
                                      </p:cBhvr>
                                      <p:to>
                                        <p:strVal val="visible"/>
                                      </p:to>
                                    </p:set>
                                    <p:animEffect transition="in" filter="wipe(up)">
                                      <p:cBhvr>
                                        <p:cTn id="12" dur="500"/>
                                        <p:tgtEl>
                                          <p:spTgt spid="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74638" y="1212850"/>
            <a:ext cx="11887200" cy="5355312"/>
          </a:xfrm>
        </p:spPr>
        <p:txBody>
          <a:bodyPr/>
          <a:lstStyle/>
          <a:p>
            <a:r>
              <a:rPr lang="en-US" dirty="0"/>
              <a:t>Docker Swarm and Docker Compose</a:t>
            </a:r>
          </a:p>
          <a:p>
            <a:r>
              <a:rPr lang="en-US" dirty="0"/>
              <a:t>Kubernetes</a:t>
            </a:r>
          </a:p>
          <a:p>
            <a:r>
              <a:rPr lang="en-US" dirty="0"/>
              <a:t>Mesosphere DCOS, with Apache </a:t>
            </a:r>
            <a:r>
              <a:rPr lang="en-US" dirty="0" err="1"/>
              <a:t>Mesos</a:t>
            </a:r>
            <a:r>
              <a:rPr lang="en-US" dirty="0"/>
              <a:t> and Marathon</a:t>
            </a:r>
          </a:p>
          <a:p>
            <a:r>
              <a:rPr lang="en-US" dirty="0" err="1"/>
              <a:t>OpenShift</a:t>
            </a:r>
            <a:endParaRPr lang="en-US" dirty="0"/>
          </a:p>
          <a:p>
            <a:r>
              <a:rPr lang="en-US" dirty="0"/>
              <a:t>Pivotal Cloud Foundry</a:t>
            </a:r>
          </a:p>
          <a:p>
            <a:r>
              <a:rPr lang="en-US" dirty="0"/>
              <a:t>Service Fabric</a:t>
            </a:r>
          </a:p>
          <a:p>
            <a:endParaRPr lang="en-US" dirty="0"/>
          </a:p>
        </p:txBody>
      </p:sp>
      <p:sp>
        <p:nvSpPr>
          <p:cNvPr id="4" name="Title 3"/>
          <p:cNvSpPr>
            <a:spLocks noGrp="1"/>
          </p:cNvSpPr>
          <p:nvPr>
            <p:ph type="title"/>
          </p:nvPr>
        </p:nvSpPr>
        <p:spPr/>
        <p:txBody>
          <a:bodyPr/>
          <a:lstStyle/>
          <a:p>
            <a:r>
              <a:rPr lang="en-US" dirty="0"/>
              <a:t>Options</a:t>
            </a:r>
          </a:p>
        </p:txBody>
      </p:sp>
      <p:pic>
        <p:nvPicPr>
          <p:cNvPr id="5124" name="Picture 4" descr="http://acom.azurecomcdn.net/80C57D/blogmedia/blogmedia/2014/07/Microsoft_Azure_Certified_RGB-e140692483933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97858" y="5402262"/>
            <a:ext cx="1379538" cy="13795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9811777"/>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Hexagon 83"/>
          <p:cNvSpPr>
            <a:spLocks noChangeAspect="1"/>
          </p:cNvSpPr>
          <p:nvPr/>
        </p:nvSpPr>
        <p:spPr bwMode="auto">
          <a:xfrm>
            <a:off x="1507072" y="2806797"/>
            <a:ext cx="665899" cy="576003"/>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rtl="0" eaLnBrk="1" fontAlgn="base" latinLnBrk="0" hangingPunct="1">
              <a:lnSpc>
                <a:spcPct val="90000"/>
              </a:lnSpc>
              <a:spcBef>
                <a:spcPct val="0"/>
              </a:spcBef>
              <a:spcAft>
                <a:spcPct val="0"/>
              </a:spcAft>
              <a:buClrTx/>
              <a:buSzTx/>
              <a:buFontTx/>
              <a:buNone/>
              <a:tabLst/>
              <a:defRPr/>
            </a:pPr>
            <a:endParaRPr kumimoji="0" lang="en-US" sz="2397"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5" name="Hexagon 84"/>
          <p:cNvSpPr>
            <a:spLocks noChangeAspect="1"/>
          </p:cNvSpPr>
          <p:nvPr/>
        </p:nvSpPr>
        <p:spPr bwMode="auto">
          <a:xfrm>
            <a:off x="2642675" y="2806797"/>
            <a:ext cx="665899" cy="576003"/>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rtl="0" eaLnBrk="1" fontAlgn="base" latinLnBrk="0" hangingPunct="1">
              <a:lnSpc>
                <a:spcPct val="90000"/>
              </a:lnSpc>
              <a:spcBef>
                <a:spcPct val="0"/>
              </a:spcBef>
              <a:spcAft>
                <a:spcPct val="0"/>
              </a:spcAft>
              <a:buClrTx/>
              <a:buSzTx/>
              <a:buFontTx/>
              <a:buNone/>
              <a:tabLst/>
              <a:defRPr/>
            </a:pPr>
            <a:endParaRPr kumimoji="0" lang="en-US" sz="2397"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6" name="Hexagon 85"/>
          <p:cNvSpPr>
            <a:spLocks noChangeAspect="1"/>
          </p:cNvSpPr>
          <p:nvPr/>
        </p:nvSpPr>
        <p:spPr bwMode="auto">
          <a:xfrm>
            <a:off x="3736883" y="2806797"/>
            <a:ext cx="665899" cy="576003"/>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rtl="0" eaLnBrk="1" fontAlgn="base" latinLnBrk="0" hangingPunct="1">
              <a:lnSpc>
                <a:spcPct val="90000"/>
              </a:lnSpc>
              <a:spcBef>
                <a:spcPct val="0"/>
              </a:spcBef>
              <a:spcAft>
                <a:spcPct val="0"/>
              </a:spcAft>
              <a:buClrTx/>
              <a:buSzTx/>
              <a:buFontTx/>
              <a:buNone/>
              <a:tabLst/>
              <a:defRPr/>
            </a:pPr>
            <a:endParaRPr kumimoji="0" lang="en-US" sz="2397"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7" name="Hexagon 86"/>
          <p:cNvSpPr>
            <a:spLocks noChangeAspect="1"/>
          </p:cNvSpPr>
          <p:nvPr/>
        </p:nvSpPr>
        <p:spPr bwMode="auto">
          <a:xfrm>
            <a:off x="4860496" y="2806797"/>
            <a:ext cx="665899" cy="576003"/>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rtl="0" eaLnBrk="1" fontAlgn="base" latinLnBrk="0" hangingPunct="1">
              <a:lnSpc>
                <a:spcPct val="90000"/>
              </a:lnSpc>
              <a:spcBef>
                <a:spcPct val="0"/>
              </a:spcBef>
              <a:spcAft>
                <a:spcPct val="0"/>
              </a:spcAft>
              <a:buClrTx/>
              <a:buSzTx/>
              <a:buFontTx/>
              <a:buNone/>
              <a:tabLst/>
              <a:defRPr/>
            </a:pPr>
            <a:endParaRPr kumimoji="0" lang="en-US" sz="2397"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8" name="Hexagon 87"/>
          <p:cNvSpPr>
            <a:spLocks noChangeAspect="1"/>
          </p:cNvSpPr>
          <p:nvPr/>
        </p:nvSpPr>
        <p:spPr bwMode="auto">
          <a:xfrm>
            <a:off x="5984109" y="2806797"/>
            <a:ext cx="665899" cy="576003"/>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rtl="0" eaLnBrk="1" fontAlgn="base" latinLnBrk="0" hangingPunct="1">
              <a:lnSpc>
                <a:spcPct val="90000"/>
              </a:lnSpc>
              <a:spcBef>
                <a:spcPct val="0"/>
              </a:spcBef>
              <a:spcAft>
                <a:spcPct val="0"/>
              </a:spcAft>
              <a:buClrTx/>
              <a:buSzTx/>
              <a:buFontTx/>
              <a:buNone/>
              <a:tabLst/>
              <a:defRPr/>
            </a:pPr>
            <a:endParaRPr kumimoji="0" lang="en-US" sz="2397"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9" name="Hexagon 88"/>
          <p:cNvSpPr>
            <a:spLocks noChangeAspect="1"/>
          </p:cNvSpPr>
          <p:nvPr/>
        </p:nvSpPr>
        <p:spPr bwMode="auto">
          <a:xfrm>
            <a:off x="7088237" y="2806797"/>
            <a:ext cx="665899" cy="576003"/>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rtl="0" eaLnBrk="1" fontAlgn="base" latinLnBrk="0" hangingPunct="1">
              <a:lnSpc>
                <a:spcPct val="90000"/>
              </a:lnSpc>
              <a:spcBef>
                <a:spcPct val="0"/>
              </a:spcBef>
              <a:spcAft>
                <a:spcPct val="0"/>
              </a:spcAft>
              <a:buClrTx/>
              <a:buSzTx/>
              <a:buFontTx/>
              <a:buNone/>
              <a:tabLst/>
              <a:defRPr/>
            </a:pPr>
            <a:endParaRPr kumimoji="0" lang="en-US" sz="2397"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0" name="Hexagon 89"/>
          <p:cNvSpPr>
            <a:spLocks noChangeAspect="1"/>
          </p:cNvSpPr>
          <p:nvPr/>
        </p:nvSpPr>
        <p:spPr bwMode="auto">
          <a:xfrm>
            <a:off x="8194547" y="2806797"/>
            <a:ext cx="665899" cy="576003"/>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rtl="0" eaLnBrk="1" fontAlgn="base" latinLnBrk="0" hangingPunct="1">
              <a:lnSpc>
                <a:spcPct val="90000"/>
              </a:lnSpc>
              <a:spcBef>
                <a:spcPct val="0"/>
              </a:spcBef>
              <a:spcAft>
                <a:spcPct val="0"/>
              </a:spcAft>
              <a:buClrTx/>
              <a:buSzTx/>
              <a:buFontTx/>
              <a:buNone/>
              <a:tabLst/>
              <a:defRPr/>
            </a:pPr>
            <a:endParaRPr kumimoji="0" lang="en-US" sz="2397"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1" name="Hexagon 90"/>
          <p:cNvSpPr>
            <a:spLocks noChangeAspect="1"/>
          </p:cNvSpPr>
          <p:nvPr/>
        </p:nvSpPr>
        <p:spPr bwMode="auto">
          <a:xfrm>
            <a:off x="9314713" y="2806797"/>
            <a:ext cx="665899" cy="576003"/>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rtl="0" eaLnBrk="1" fontAlgn="base" latinLnBrk="0" hangingPunct="1">
              <a:lnSpc>
                <a:spcPct val="90000"/>
              </a:lnSpc>
              <a:spcBef>
                <a:spcPct val="0"/>
              </a:spcBef>
              <a:spcAft>
                <a:spcPct val="0"/>
              </a:spcAft>
              <a:buClrTx/>
              <a:buSzTx/>
              <a:buFontTx/>
              <a:buNone/>
              <a:tabLst/>
              <a:defRPr/>
            </a:pPr>
            <a:endParaRPr kumimoji="0" lang="en-US" sz="2397"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2" name="Hexagon 91"/>
          <p:cNvSpPr>
            <a:spLocks noChangeAspect="1"/>
          </p:cNvSpPr>
          <p:nvPr/>
        </p:nvSpPr>
        <p:spPr bwMode="auto">
          <a:xfrm>
            <a:off x="10404727" y="2806797"/>
            <a:ext cx="665899" cy="576003"/>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rtl="0" eaLnBrk="1" fontAlgn="base" latinLnBrk="0" hangingPunct="1">
              <a:lnSpc>
                <a:spcPct val="90000"/>
              </a:lnSpc>
              <a:spcBef>
                <a:spcPct val="0"/>
              </a:spcBef>
              <a:spcAft>
                <a:spcPct val="0"/>
              </a:spcAft>
              <a:buClrTx/>
              <a:buSzTx/>
              <a:buFontTx/>
              <a:buNone/>
              <a:tabLst/>
              <a:defRPr/>
            </a:pPr>
            <a:endParaRPr kumimoji="0" lang="en-US" sz="2397"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3" name="Pentagon 92"/>
          <p:cNvSpPr/>
          <p:nvPr/>
        </p:nvSpPr>
        <p:spPr bwMode="auto">
          <a:xfrm rot="5400000">
            <a:off x="2921064" y="3525061"/>
            <a:ext cx="1134675" cy="1596708"/>
          </a:xfrm>
          <a:prstGeom prst="homePlate">
            <a:avLst>
              <a:gd name="adj" fmla="val 38432"/>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rtl="0" eaLnBrk="1" fontAlgn="base" latinLnBrk="0" hangingPunct="1">
              <a:lnSpc>
                <a:spcPct val="90000"/>
              </a:lnSpc>
              <a:spcBef>
                <a:spcPct val="0"/>
              </a:spcBef>
              <a:spcAft>
                <a:spcPct val="0"/>
              </a:spcAft>
              <a:buClrTx/>
              <a:buSzTx/>
              <a:buFontTx/>
              <a:buNone/>
              <a:tabLst/>
              <a:defRPr/>
            </a:pPr>
            <a:endParaRPr kumimoji="0" lang="en-US" sz="2397"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4" name="Pentagon 93"/>
          <p:cNvSpPr/>
          <p:nvPr/>
        </p:nvSpPr>
        <p:spPr bwMode="auto">
          <a:xfrm rot="5400000">
            <a:off x="8957127" y="3525061"/>
            <a:ext cx="1134675" cy="1596708"/>
          </a:xfrm>
          <a:prstGeom prst="homePlate">
            <a:avLst>
              <a:gd name="adj" fmla="val 38432"/>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rtl="0" eaLnBrk="1" fontAlgn="base" latinLnBrk="0" hangingPunct="1">
              <a:lnSpc>
                <a:spcPct val="90000"/>
              </a:lnSpc>
              <a:spcBef>
                <a:spcPct val="0"/>
              </a:spcBef>
              <a:spcAft>
                <a:spcPct val="0"/>
              </a:spcAft>
              <a:buClrTx/>
              <a:buSzTx/>
              <a:buFontTx/>
              <a:buNone/>
              <a:tabLst/>
              <a:defRPr/>
            </a:pPr>
            <a:endParaRPr kumimoji="0" lang="en-US" sz="2397"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5" name="Pentagon 94"/>
          <p:cNvSpPr/>
          <p:nvPr/>
        </p:nvSpPr>
        <p:spPr bwMode="auto">
          <a:xfrm rot="5400000">
            <a:off x="5939095" y="3525061"/>
            <a:ext cx="1134675" cy="1596708"/>
          </a:xfrm>
          <a:prstGeom prst="homePlate">
            <a:avLst>
              <a:gd name="adj" fmla="val 38432"/>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rtl="0" eaLnBrk="1" fontAlgn="base" latinLnBrk="0" hangingPunct="1">
              <a:lnSpc>
                <a:spcPct val="90000"/>
              </a:lnSpc>
              <a:spcBef>
                <a:spcPct val="0"/>
              </a:spcBef>
              <a:spcAft>
                <a:spcPct val="0"/>
              </a:spcAft>
              <a:buClrTx/>
              <a:buSzTx/>
              <a:buFontTx/>
              <a:buNone/>
              <a:tabLst/>
              <a:defRPr/>
            </a:pPr>
            <a:endParaRPr kumimoji="0" lang="en-US" sz="2397"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6" name="Rectangle 95"/>
          <p:cNvSpPr/>
          <p:nvPr/>
        </p:nvSpPr>
        <p:spPr bwMode="auto">
          <a:xfrm>
            <a:off x="954155" y="3087441"/>
            <a:ext cx="10693255" cy="950223"/>
          </a:xfrm>
          <a:prstGeom prst="rect">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rtl="0" eaLnBrk="1" fontAlgn="base" latinLnBrk="0" hangingPunct="1">
              <a:lnSpc>
                <a:spcPct val="90000"/>
              </a:lnSpc>
              <a:spcBef>
                <a:spcPct val="0"/>
              </a:spcBef>
              <a:spcAft>
                <a:spcPct val="0"/>
              </a:spcAft>
              <a:buClrTx/>
              <a:buSzTx/>
              <a:buFontTx/>
              <a:buNone/>
              <a:tabLst/>
              <a:defRPr/>
            </a:pPr>
            <a:endParaRPr kumimoji="0" lang="en-US" sz="2397"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98" name="Group 97"/>
          <p:cNvGrpSpPr/>
          <p:nvPr/>
        </p:nvGrpSpPr>
        <p:grpSpPr>
          <a:xfrm>
            <a:off x="954155" y="1519398"/>
            <a:ext cx="10693255" cy="1510876"/>
            <a:chOff x="880533" y="1857930"/>
            <a:chExt cx="10706923" cy="1512807"/>
          </a:xfrm>
        </p:grpSpPr>
        <p:sp>
          <p:nvSpPr>
            <p:cNvPr id="99" name="Hexagon 98"/>
            <p:cNvSpPr>
              <a:spLocks noChangeAspect="1"/>
            </p:cNvSpPr>
            <p:nvPr/>
          </p:nvSpPr>
          <p:spPr bwMode="auto">
            <a:xfrm>
              <a:off x="880533" y="2175933"/>
              <a:ext cx="666750" cy="576739"/>
            </a:xfrm>
            <a:prstGeom prst="hexagon">
              <a:avLst/>
            </a:prstGeom>
            <a:solidFill>
              <a:srgbClr val="0078D7">
                <a:lumMod val="40000"/>
                <a:lumOff val="60000"/>
              </a:srgbClr>
            </a:solidFill>
            <a:ln w="9525" cap="flat" cmpd="sng" algn="ctr">
              <a:noFill/>
              <a:prstDash val="solid"/>
              <a:headEnd type="none" w="med" len="med"/>
              <a:tailEnd type="none" w="med" len="med"/>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rtl="0" eaLnBrk="1" fontAlgn="base" latinLnBrk="0" hangingPunct="1">
                <a:lnSpc>
                  <a:spcPct val="90000"/>
                </a:lnSpc>
                <a:spcBef>
                  <a:spcPct val="0"/>
                </a:spcBef>
                <a:spcAft>
                  <a:spcPct val="0"/>
                </a:spcAft>
                <a:buClrTx/>
                <a:buSzTx/>
                <a:buFontTx/>
                <a:buNone/>
                <a:tabLst/>
                <a:defRPr/>
              </a:pPr>
              <a:endParaRPr kumimoji="0" lang="en-US" sz="2397"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0" name="Hexagon 99"/>
            <p:cNvSpPr>
              <a:spLocks noChangeAspect="1"/>
            </p:cNvSpPr>
            <p:nvPr/>
          </p:nvSpPr>
          <p:spPr bwMode="auto">
            <a:xfrm>
              <a:off x="1438686" y="1866396"/>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rtl="0" eaLnBrk="1" fontAlgn="base" latinLnBrk="0" hangingPunct="1">
                <a:lnSpc>
                  <a:spcPct val="90000"/>
                </a:lnSpc>
                <a:spcBef>
                  <a:spcPct val="0"/>
                </a:spcBef>
                <a:spcAft>
                  <a:spcPct val="0"/>
                </a:spcAft>
                <a:buClrTx/>
                <a:buSzTx/>
                <a:buFontTx/>
                <a:buNone/>
                <a:tabLst/>
                <a:defRPr/>
              </a:pPr>
              <a:endParaRPr kumimoji="0" lang="en-US" sz="2397"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1" name="Hexagon 100"/>
            <p:cNvSpPr>
              <a:spLocks noChangeAspect="1"/>
            </p:cNvSpPr>
            <p:nvPr/>
          </p:nvSpPr>
          <p:spPr bwMode="auto">
            <a:xfrm>
              <a:off x="1438686" y="2484462"/>
              <a:ext cx="666750" cy="576739"/>
            </a:xfrm>
            <a:prstGeom prst="hexagon">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rtl="0" eaLnBrk="1" fontAlgn="base" latinLnBrk="0" hangingPunct="1">
                <a:lnSpc>
                  <a:spcPct val="90000"/>
                </a:lnSpc>
                <a:spcBef>
                  <a:spcPct val="0"/>
                </a:spcBef>
                <a:spcAft>
                  <a:spcPct val="0"/>
                </a:spcAft>
                <a:buClrTx/>
                <a:buSzTx/>
                <a:buFontTx/>
                <a:buNone/>
                <a:tabLst/>
                <a:defRPr/>
              </a:pPr>
              <a:endParaRPr kumimoji="0" lang="en-US" sz="2397"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2" name="Hexagon 101"/>
            <p:cNvSpPr>
              <a:spLocks noChangeAspect="1"/>
            </p:cNvSpPr>
            <p:nvPr/>
          </p:nvSpPr>
          <p:spPr bwMode="auto">
            <a:xfrm>
              <a:off x="1996839" y="2175932"/>
              <a:ext cx="666750" cy="576739"/>
            </a:xfrm>
            <a:prstGeom prst="hexagon">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rtl="0" eaLnBrk="1" fontAlgn="base" latinLnBrk="0" hangingPunct="1">
                <a:lnSpc>
                  <a:spcPct val="90000"/>
                </a:lnSpc>
                <a:spcBef>
                  <a:spcPct val="0"/>
                </a:spcBef>
                <a:spcAft>
                  <a:spcPct val="0"/>
                </a:spcAft>
                <a:buClrTx/>
                <a:buSzTx/>
                <a:buFontTx/>
                <a:buNone/>
                <a:tabLst/>
                <a:defRPr/>
              </a:pPr>
              <a:endParaRPr kumimoji="0" lang="en-US" sz="2397"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3" name="Hexagon 102"/>
            <p:cNvSpPr>
              <a:spLocks noChangeAspect="1"/>
            </p:cNvSpPr>
            <p:nvPr/>
          </p:nvSpPr>
          <p:spPr bwMode="auto">
            <a:xfrm>
              <a:off x="1996839" y="2793998"/>
              <a:ext cx="666750" cy="576739"/>
            </a:xfrm>
            <a:prstGeom prst="hexagon">
              <a:avLst/>
            </a:prstGeom>
            <a:solidFill>
              <a:srgbClr val="0078D7">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rtl="0" eaLnBrk="1" fontAlgn="base" latinLnBrk="0" hangingPunct="1">
                <a:lnSpc>
                  <a:spcPct val="90000"/>
                </a:lnSpc>
                <a:spcBef>
                  <a:spcPct val="0"/>
                </a:spcBef>
                <a:spcAft>
                  <a:spcPct val="0"/>
                </a:spcAft>
                <a:buClrTx/>
                <a:buSzTx/>
                <a:buFontTx/>
                <a:buNone/>
                <a:tabLst/>
                <a:defRPr/>
              </a:pPr>
              <a:endParaRPr kumimoji="0" lang="en-US" sz="2397"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4" name="Hexagon 103"/>
            <p:cNvSpPr>
              <a:spLocks noChangeAspect="1"/>
            </p:cNvSpPr>
            <p:nvPr/>
          </p:nvSpPr>
          <p:spPr bwMode="auto">
            <a:xfrm>
              <a:off x="880533" y="2793997"/>
              <a:ext cx="666750" cy="576739"/>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rtl="0" eaLnBrk="1" fontAlgn="base" latinLnBrk="0" hangingPunct="1">
                <a:lnSpc>
                  <a:spcPct val="90000"/>
                </a:lnSpc>
                <a:spcBef>
                  <a:spcPct val="0"/>
                </a:spcBef>
                <a:spcAft>
                  <a:spcPct val="0"/>
                </a:spcAft>
                <a:buClrTx/>
                <a:buSzTx/>
                <a:buFontTx/>
                <a:buNone/>
                <a:tabLst/>
                <a:defRPr/>
              </a:pPr>
              <a:endParaRPr kumimoji="0" lang="en-US" sz="2397"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5" name="Hexagon 104"/>
            <p:cNvSpPr>
              <a:spLocks noChangeAspect="1"/>
            </p:cNvSpPr>
            <p:nvPr/>
          </p:nvSpPr>
          <p:spPr bwMode="auto">
            <a:xfrm>
              <a:off x="2554992" y="1866396"/>
              <a:ext cx="666750" cy="576739"/>
            </a:xfrm>
            <a:prstGeom prst="hexagon">
              <a:avLst/>
            </a:prstGeom>
            <a:solidFill>
              <a:srgbClr val="0078D7">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rtl="0" eaLnBrk="1" fontAlgn="base" latinLnBrk="0" hangingPunct="1">
                <a:lnSpc>
                  <a:spcPct val="90000"/>
                </a:lnSpc>
                <a:spcBef>
                  <a:spcPct val="0"/>
                </a:spcBef>
                <a:spcAft>
                  <a:spcPct val="0"/>
                </a:spcAft>
                <a:buClrTx/>
                <a:buSzTx/>
                <a:buFontTx/>
                <a:buNone/>
                <a:tabLst/>
                <a:defRPr/>
              </a:pPr>
              <a:endParaRPr kumimoji="0" lang="en-US" sz="2397"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6" name="Hexagon 105"/>
            <p:cNvSpPr>
              <a:spLocks noChangeAspect="1"/>
            </p:cNvSpPr>
            <p:nvPr/>
          </p:nvSpPr>
          <p:spPr bwMode="auto">
            <a:xfrm>
              <a:off x="2554992" y="2484462"/>
              <a:ext cx="666750" cy="576739"/>
            </a:xfrm>
            <a:prstGeom prst="hexagon">
              <a:avLst/>
            </a:prstGeom>
            <a:solidFill>
              <a:srgbClr val="0078D7">
                <a:lumMod val="40000"/>
                <a:lumOff val="60000"/>
              </a:srgbClr>
            </a:solidFill>
            <a:ln w="9525" cap="flat" cmpd="sng" algn="ctr">
              <a:noFill/>
              <a:prstDash val="solid"/>
              <a:headEnd type="none" w="med" len="med"/>
              <a:tailEnd type="none" w="med" len="med"/>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rtl="0" eaLnBrk="1" fontAlgn="base" latinLnBrk="0" hangingPunct="1">
                <a:lnSpc>
                  <a:spcPct val="90000"/>
                </a:lnSpc>
                <a:spcBef>
                  <a:spcPct val="0"/>
                </a:spcBef>
                <a:spcAft>
                  <a:spcPct val="0"/>
                </a:spcAft>
                <a:buClrTx/>
                <a:buSzTx/>
                <a:buFontTx/>
                <a:buNone/>
                <a:tabLst/>
                <a:defRPr/>
              </a:pPr>
              <a:endParaRPr kumimoji="0" lang="en-US" sz="2397"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7" name="Hexagon 106"/>
            <p:cNvSpPr>
              <a:spLocks noChangeAspect="1"/>
            </p:cNvSpPr>
            <p:nvPr/>
          </p:nvSpPr>
          <p:spPr bwMode="auto">
            <a:xfrm>
              <a:off x="3113145" y="2175933"/>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rtl="0" eaLnBrk="1" fontAlgn="base" latinLnBrk="0" hangingPunct="1">
                <a:lnSpc>
                  <a:spcPct val="90000"/>
                </a:lnSpc>
                <a:spcBef>
                  <a:spcPct val="0"/>
                </a:spcBef>
                <a:spcAft>
                  <a:spcPct val="0"/>
                </a:spcAft>
                <a:buClrTx/>
                <a:buSzTx/>
                <a:buFontTx/>
                <a:buNone/>
                <a:tabLst/>
                <a:defRPr/>
              </a:pPr>
              <a:endParaRPr kumimoji="0" lang="en-US" sz="2397"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8" name="Hexagon 107"/>
            <p:cNvSpPr>
              <a:spLocks noChangeAspect="1"/>
            </p:cNvSpPr>
            <p:nvPr/>
          </p:nvSpPr>
          <p:spPr bwMode="auto">
            <a:xfrm>
              <a:off x="3671298" y="1866396"/>
              <a:ext cx="666750" cy="576739"/>
            </a:xfrm>
            <a:prstGeom prst="hexagon">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rtl="0" eaLnBrk="1" fontAlgn="base" latinLnBrk="0" hangingPunct="1">
                <a:lnSpc>
                  <a:spcPct val="90000"/>
                </a:lnSpc>
                <a:spcBef>
                  <a:spcPct val="0"/>
                </a:spcBef>
                <a:spcAft>
                  <a:spcPct val="0"/>
                </a:spcAft>
                <a:buClrTx/>
                <a:buSzTx/>
                <a:buFontTx/>
                <a:buNone/>
                <a:tabLst/>
                <a:defRPr/>
              </a:pPr>
              <a:endParaRPr kumimoji="0" lang="en-US" sz="2397"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9" name="Hexagon 108"/>
            <p:cNvSpPr>
              <a:spLocks noChangeAspect="1"/>
            </p:cNvSpPr>
            <p:nvPr/>
          </p:nvSpPr>
          <p:spPr bwMode="auto">
            <a:xfrm>
              <a:off x="3671298" y="2484462"/>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rtl="0" eaLnBrk="1" fontAlgn="base" latinLnBrk="0" hangingPunct="1">
                <a:lnSpc>
                  <a:spcPct val="90000"/>
                </a:lnSpc>
                <a:spcBef>
                  <a:spcPct val="0"/>
                </a:spcBef>
                <a:spcAft>
                  <a:spcPct val="0"/>
                </a:spcAft>
                <a:buClrTx/>
                <a:buSzTx/>
                <a:buFontTx/>
                <a:buNone/>
                <a:tabLst/>
                <a:defRPr/>
              </a:pPr>
              <a:endParaRPr kumimoji="0" lang="en-US" sz="2397"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0" name="Hexagon 109"/>
            <p:cNvSpPr>
              <a:spLocks noChangeAspect="1"/>
            </p:cNvSpPr>
            <p:nvPr/>
          </p:nvSpPr>
          <p:spPr bwMode="auto">
            <a:xfrm>
              <a:off x="4229451" y="2175932"/>
              <a:ext cx="666750" cy="576739"/>
            </a:xfrm>
            <a:prstGeom prst="hexagon">
              <a:avLst/>
            </a:prstGeom>
            <a:solidFill>
              <a:srgbClr val="0078D7">
                <a:lumMod val="40000"/>
                <a:lumOff val="60000"/>
              </a:srgbClr>
            </a:solidFill>
            <a:ln w="9525" cap="flat" cmpd="sng" algn="ctr">
              <a:noFill/>
              <a:prstDash val="solid"/>
              <a:headEnd type="none" w="med" len="med"/>
              <a:tailEnd type="none" w="med" len="med"/>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rtl="0" eaLnBrk="1" fontAlgn="base" latinLnBrk="0" hangingPunct="1">
                <a:lnSpc>
                  <a:spcPct val="90000"/>
                </a:lnSpc>
                <a:spcBef>
                  <a:spcPct val="0"/>
                </a:spcBef>
                <a:spcAft>
                  <a:spcPct val="0"/>
                </a:spcAft>
                <a:buClrTx/>
                <a:buSzTx/>
                <a:buFontTx/>
                <a:buNone/>
                <a:tabLst/>
                <a:defRPr/>
              </a:pPr>
              <a:endParaRPr kumimoji="0" lang="en-US" sz="2397"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1" name="Hexagon 110"/>
            <p:cNvSpPr>
              <a:spLocks noChangeAspect="1"/>
            </p:cNvSpPr>
            <p:nvPr/>
          </p:nvSpPr>
          <p:spPr bwMode="auto">
            <a:xfrm>
              <a:off x="4229451" y="2793998"/>
              <a:ext cx="666750" cy="576739"/>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rtl="0" eaLnBrk="1" fontAlgn="base" latinLnBrk="0" hangingPunct="1">
                <a:lnSpc>
                  <a:spcPct val="90000"/>
                </a:lnSpc>
                <a:spcBef>
                  <a:spcPct val="0"/>
                </a:spcBef>
                <a:spcAft>
                  <a:spcPct val="0"/>
                </a:spcAft>
                <a:buClrTx/>
                <a:buSzTx/>
                <a:buFontTx/>
                <a:buNone/>
                <a:tabLst/>
                <a:defRPr/>
              </a:pPr>
              <a:endParaRPr kumimoji="0" lang="en-US" sz="2397"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2" name="Hexagon 111"/>
            <p:cNvSpPr>
              <a:spLocks noChangeAspect="1"/>
            </p:cNvSpPr>
            <p:nvPr/>
          </p:nvSpPr>
          <p:spPr bwMode="auto">
            <a:xfrm>
              <a:off x="3113145" y="2793997"/>
              <a:ext cx="666750" cy="576739"/>
            </a:xfrm>
            <a:prstGeom prst="hexagon">
              <a:avLst/>
            </a:prstGeom>
            <a:solidFill>
              <a:srgbClr val="0078D7">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rtl="0" eaLnBrk="1" fontAlgn="base" latinLnBrk="0" hangingPunct="1">
                <a:lnSpc>
                  <a:spcPct val="90000"/>
                </a:lnSpc>
                <a:spcBef>
                  <a:spcPct val="0"/>
                </a:spcBef>
                <a:spcAft>
                  <a:spcPct val="0"/>
                </a:spcAft>
                <a:buClrTx/>
                <a:buSzTx/>
                <a:buFontTx/>
                <a:buNone/>
                <a:tabLst/>
                <a:defRPr/>
              </a:pPr>
              <a:endParaRPr kumimoji="0" lang="en-US" sz="2397"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3" name="Hexagon 112"/>
            <p:cNvSpPr>
              <a:spLocks noChangeAspect="1"/>
            </p:cNvSpPr>
            <p:nvPr/>
          </p:nvSpPr>
          <p:spPr bwMode="auto">
            <a:xfrm>
              <a:off x="4787604" y="1866396"/>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rtl="0" eaLnBrk="1" fontAlgn="base" latinLnBrk="0" hangingPunct="1">
                <a:lnSpc>
                  <a:spcPct val="90000"/>
                </a:lnSpc>
                <a:spcBef>
                  <a:spcPct val="0"/>
                </a:spcBef>
                <a:spcAft>
                  <a:spcPct val="0"/>
                </a:spcAft>
                <a:buClrTx/>
                <a:buSzTx/>
                <a:buFontTx/>
                <a:buNone/>
                <a:tabLst/>
                <a:defRPr/>
              </a:pPr>
              <a:endParaRPr kumimoji="0" lang="en-US" sz="2397"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4" name="Hexagon 113"/>
            <p:cNvSpPr>
              <a:spLocks noChangeAspect="1"/>
            </p:cNvSpPr>
            <p:nvPr/>
          </p:nvSpPr>
          <p:spPr bwMode="auto">
            <a:xfrm>
              <a:off x="4787604" y="2484462"/>
              <a:ext cx="666750" cy="576739"/>
            </a:xfrm>
            <a:prstGeom prst="hexagon">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rtl="0" eaLnBrk="1" fontAlgn="base" latinLnBrk="0" hangingPunct="1">
                <a:lnSpc>
                  <a:spcPct val="90000"/>
                </a:lnSpc>
                <a:spcBef>
                  <a:spcPct val="0"/>
                </a:spcBef>
                <a:spcAft>
                  <a:spcPct val="0"/>
                </a:spcAft>
                <a:buClrTx/>
                <a:buSzTx/>
                <a:buFontTx/>
                <a:buNone/>
                <a:tabLst/>
                <a:defRPr/>
              </a:pPr>
              <a:endParaRPr kumimoji="0" lang="en-US" sz="2397"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5" name="Hexagon 114"/>
            <p:cNvSpPr>
              <a:spLocks noChangeAspect="1"/>
            </p:cNvSpPr>
            <p:nvPr/>
          </p:nvSpPr>
          <p:spPr bwMode="auto">
            <a:xfrm>
              <a:off x="5342466" y="2167466"/>
              <a:ext cx="666750" cy="576739"/>
            </a:xfrm>
            <a:prstGeom prst="hexagon">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rtl="0" eaLnBrk="1" fontAlgn="base" latinLnBrk="0" hangingPunct="1">
                <a:lnSpc>
                  <a:spcPct val="90000"/>
                </a:lnSpc>
                <a:spcBef>
                  <a:spcPct val="0"/>
                </a:spcBef>
                <a:spcAft>
                  <a:spcPct val="0"/>
                </a:spcAft>
                <a:buClrTx/>
                <a:buSzTx/>
                <a:buFontTx/>
                <a:buNone/>
                <a:tabLst/>
                <a:defRPr/>
              </a:pPr>
              <a:endParaRPr kumimoji="0" lang="en-US" sz="2397"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6" name="Hexagon 115"/>
            <p:cNvSpPr>
              <a:spLocks noChangeAspect="1"/>
            </p:cNvSpPr>
            <p:nvPr/>
          </p:nvSpPr>
          <p:spPr bwMode="auto">
            <a:xfrm>
              <a:off x="5900619" y="1866396"/>
              <a:ext cx="666750" cy="576739"/>
            </a:xfrm>
            <a:prstGeom prst="hexagon">
              <a:avLst/>
            </a:prstGeom>
            <a:solidFill>
              <a:srgbClr val="0078D7">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rtl="0" eaLnBrk="1" fontAlgn="base" latinLnBrk="0" hangingPunct="1">
                <a:lnSpc>
                  <a:spcPct val="90000"/>
                </a:lnSpc>
                <a:spcBef>
                  <a:spcPct val="0"/>
                </a:spcBef>
                <a:spcAft>
                  <a:spcPct val="0"/>
                </a:spcAft>
                <a:buClrTx/>
                <a:buSzTx/>
                <a:buFontTx/>
                <a:buNone/>
                <a:tabLst/>
                <a:defRPr/>
              </a:pPr>
              <a:endParaRPr kumimoji="0" lang="en-US" sz="2397"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7" name="Hexagon 116"/>
            <p:cNvSpPr>
              <a:spLocks noChangeAspect="1"/>
            </p:cNvSpPr>
            <p:nvPr/>
          </p:nvSpPr>
          <p:spPr bwMode="auto">
            <a:xfrm>
              <a:off x="5900619" y="2484462"/>
              <a:ext cx="666750" cy="576739"/>
            </a:xfrm>
            <a:prstGeom prst="hexagon">
              <a:avLst/>
            </a:prstGeom>
            <a:solidFill>
              <a:srgbClr val="0078D7">
                <a:lumMod val="40000"/>
                <a:lumOff val="60000"/>
              </a:srgbClr>
            </a:solidFill>
            <a:ln w="9525" cap="flat" cmpd="sng" algn="ctr">
              <a:noFill/>
              <a:prstDash val="solid"/>
              <a:headEnd type="none" w="med" len="med"/>
              <a:tailEnd type="none" w="med" len="med"/>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rtl="0" eaLnBrk="1" fontAlgn="base" latinLnBrk="0" hangingPunct="1">
                <a:lnSpc>
                  <a:spcPct val="90000"/>
                </a:lnSpc>
                <a:spcBef>
                  <a:spcPct val="0"/>
                </a:spcBef>
                <a:spcAft>
                  <a:spcPct val="0"/>
                </a:spcAft>
                <a:buClrTx/>
                <a:buSzTx/>
                <a:buFontTx/>
                <a:buNone/>
                <a:tabLst/>
                <a:defRPr/>
              </a:pPr>
              <a:endParaRPr kumimoji="0" lang="en-US" sz="2397"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8" name="Hexagon 117"/>
            <p:cNvSpPr>
              <a:spLocks noChangeAspect="1"/>
            </p:cNvSpPr>
            <p:nvPr/>
          </p:nvSpPr>
          <p:spPr bwMode="auto">
            <a:xfrm>
              <a:off x="6458772" y="2175932"/>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rtl="0" eaLnBrk="1" fontAlgn="base" latinLnBrk="0" hangingPunct="1">
                <a:lnSpc>
                  <a:spcPct val="90000"/>
                </a:lnSpc>
                <a:spcBef>
                  <a:spcPct val="0"/>
                </a:spcBef>
                <a:spcAft>
                  <a:spcPct val="0"/>
                </a:spcAft>
                <a:buClrTx/>
                <a:buSzTx/>
                <a:buFontTx/>
                <a:buNone/>
                <a:tabLst/>
                <a:defRPr/>
              </a:pPr>
              <a:endParaRPr kumimoji="0" lang="en-US" sz="2397"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9" name="Hexagon 118"/>
            <p:cNvSpPr>
              <a:spLocks noChangeAspect="1"/>
            </p:cNvSpPr>
            <p:nvPr/>
          </p:nvSpPr>
          <p:spPr bwMode="auto">
            <a:xfrm>
              <a:off x="6458772" y="2793998"/>
              <a:ext cx="666750" cy="576739"/>
            </a:xfrm>
            <a:prstGeom prst="hexagon">
              <a:avLst/>
            </a:prstGeom>
            <a:solidFill>
              <a:srgbClr val="0078D7">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rtl="0" eaLnBrk="1" fontAlgn="base" latinLnBrk="0" hangingPunct="1">
                <a:lnSpc>
                  <a:spcPct val="90000"/>
                </a:lnSpc>
                <a:spcBef>
                  <a:spcPct val="0"/>
                </a:spcBef>
                <a:spcAft>
                  <a:spcPct val="0"/>
                </a:spcAft>
                <a:buClrTx/>
                <a:buSzTx/>
                <a:buFontTx/>
                <a:buNone/>
                <a:tabLst/>
                <a:defRPr/>
              </a:pPr>
              <a:endParaRPr kumimoji="0" lang="en-US" sz="2397"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0" name="Hexagon 119"/>
            <p:cNvSpPr>
              <a:spLocks noChangeAspect="1"/>
            </p:cNvSpPr>
            <p:nvPr/>
          </p:nvSpPr>
          <p:spPr bwMode="auto">
            <a:xfrm>
              <a:off x="5342466" y="2785530"/>
              <a:ext cx="666750" cy="576739"/>
            </a:xfrm>
            <a:prstGeom prst="hexagon">
              <a:avLst/>
            </a:prstGeom>
            <a:solidFill>
              <a:srgbClr val="0078D7">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rtl="0" eaLnBrk="1" fontAlgn="base" latinLnBrk="0" hangingPunct="1">
                <a:lnSpc>
                  <a:spcPct val="90000"/>
                </a:lnSpc>
                <a:spcBef>
                  <a:spcPct val="0"/>
                </a:spcBef>
                <a:spcAft>
                  <a:spcPct val="0"/>
                </a:spcAft>
                <a:buClrTx/>
                <a:buSzTx/>
                <a:buFontTx/>
                <a:buNone/>
                <a:tabLst/>
                <a:defRPr/>
              </a:pPr>
              <a:endParaRPr kumimoji="0" lang="en-US" sz="2397"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1" name="Hexagon 120"/>
            <p:cNvSpPr>
              <a:spLocks noChangeAspect="1"/>
            </p:cNvSpPr>
            <p:nvPr/>
          </p:nvSpPr>
          <p:spPr bwMode="auto">
            <a:xfrm>
              <a:off x="7016925" y="1866396"/>
              <a:ext cx="666750" cy="576739"/>
            </a:xfrm>
            <a:prstGeom prst="hexagon">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rtl="0" eaLnBrk="1" fontAlgn="base" latinLnBrk="0" hangingPunct="1">
                <a:lnSpc>
                  <a:spcPct val="90000"/>
                </a:lnSpc>
                <a:spcBef>
                  <a:spcPct val="0"/>
                </a:spcBef>
                <a:spcAft>
                  <a:spcPct val="0"/>
                </a:spcAft>
                <a:buClrTx/>
                <a:buSzTx/>
                <a:buFontTx/>
                <a:buNone/>
                <a:tabLst/>
                <a:defRPr/>
              </a:pPr>
              <a:endParaRPr kumimoji="0" lang="en-US" sz="2397"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2" name="Hexagon 121"/>
            <p:cNvSpPr>
              <a:spLocks noChangeAspect="1"/>
            </p:cNvSpPr>
            <p:nvPr/>
          </p:nvSpPr>
          <p:spPr bwMode="auto">
            <a:xfrm>
              <a:off x="7016925" y="2484462"/>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rtl="0" eaLnBrk="1" fontAlgn="base" latinLnBrk="0" hangingPunct="1">
                <a:lnSpc>
                  <a:spcPct val="90000"/>
                </a:lnSpc>
                <a:spcBef>
                  <a:spcPct val="0"/>
                </a:spcBef>
                <a:spcAft>
                  <a:spcPct val="0"/>
                </a:spcAft>
                <a:buClrTx/>
                <a:buSzTx/>
                <a:buFontTx/>
                <a:buNone/>
                <a:tabLst/>
                <a:defRPr/>
              </a:pPr>
              <a:endParaRPr kumimoji="0" lang="en-US" sz="2397"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3" name="Hexagon 122"/>
            <p:cNvSpPr>
              <a:spLocks noChangeAspect="1"/>
            </p:cNvSpPr>
            <p:nvPr/>
          </p:nvSpPr>
          <p:spPr bwMode="auto">
            <a:xfrm>
              <a:off x="7575078" y="2175933"/>
              <a:ext cx="666750" cy="576739"/>
            </a:xfrm>
            <a:prstGeom prst="hexagon">
              <a:avLst/>
            </a:prstGeom>
            <a:solidFill>
              <a:srgbClr val="0078D7">
                <a:lumMod val="40000"/>
                <a:lumOff val="60000"/>
              </a:srgbClr>
            </a:solidFill>
            <a:ln w="9525" cap="flat" cmpd="sng" algn="ctr">
              <a:noFill/>
              <a:prstDash val="solid"/>
              <a:headEnd type="none" w="med" len="med"/>
              <a:tailEnd type="none" w="med" len="med"/>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rtl="0" eaLnBrk="1" fontAlgn="base" latinLnBrk="0" hangingPunct="1">
                <a:lnSpc>
                  <a:spcPct val="90000"/>
                </a:lnSpc>
                <a:spcBef>
                  <a:spcPct val="0"/>
                </a:spcBef>
                <a:spcAft>
                  <a:spcPct val="0"/>
                </a:spcAft>
                <a:buClrTx/>
                <a:buSzTx/>
                <a:buFontTx/>
                <a:buNone/>
                <a:tabLst/>
                <a:defRPr/>
              </a:pPr>
              <a:endParaRPr kumimoji="0" lang="en-US" sz="2397"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4" name="Hexagon 123"/>
            <p:cNvSpPr>
              <a:spLocks noChangeAspect="1"/>
            </p:cNvSpPr>
            <p:nvPr/>
          </p:nvSpPr>
          <p:spPr bwMode="auto">
            <a:xfrm>
              <a:off x="8133231" y="1866396"/>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rtl="0" eaLnBrk="1" fontAlgn="base" latinLnBrk="0" hangingPunct="1">
                <a:lnSpc>
                  <a:spcPct val="90000"/>
                </a:lnSpc>
                <a:spcBef>
                  <a:spcPct val="0"/>
                </a:spcBef>
                <a:spcAft>
                  <a:spcPct val="0"/>
                </a:spcAft>
                <a:buClrTx/>
                <a:buSzTx/>
                <a:buFontTx/>
                <a:buNone/>
                <a:tabLst/>
                <a:defRPr/>
              </a:pPr>
              <a:endParaRPr kumimoji="0" lang="en-US" sz="2397"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5" name="Hexagon 124"/>
            <p:cNvSpPr>
              <a:spLocks noChangeAspect="1"/>
            </p:cNvSpPr>
            <p:nvPr/>
          </p:nvSpPr>
          <p:spPr bwMode="auto">
            <a:xfrm>
              <a:off x="8133231" y="2484462"/>
              <a:ext cx="666750" cy="576739"/>
            </a:xfrm>
            <a:prstGeom prst="hexagon">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rtl="0" eaLnBrk="1" fontAlgn="base" latinLnBrk="0" hangingPunct="1">
                <a:lnSpc>
                  <a:spcPct val="90000"/>
                </a:lnSpc>
                <a:spcBef>
                  <a:spcPct val="0"/>
                </a:spcBef>
                <a:spcAft>
                  <a:spcPct val="0"/>
                </a:spcAft>
                <a:buClrTx/>
                <a:buSzTx/>
                <a:buFontTx/>
                <a:buNone/>
                <a:tabLst/>
                <a:defRPr/>
              </a:pPr>
              <a:endParaRPr kumimoji="0" lang="en-US" sz="2397"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6" name="Hexagon 125"/>
            <p:cNvSpPr>
              <a:spLocks noChangeAspect="1"/>
            </p:cNvSpPr>
            <p:nvPr/>
          </p:nvSpPr>
          <p:spPr bwMode="auto">
            <a:xfrm>
              <a:off x="8691384" y="2175932"/>
              <a:ext cx="666750" cy="576739"/>
            </a:xfrm>
            <a:prstGeom prst="hexagon">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rtl="0" eaLnBrk="1" fontAlgn="base" latinLnBrk="0" hangingPunct="1">
                <a:lnSpc>
                  <a:spcPct val="90000"/>
                </a:lnSpc>
                <a:spcBef>
                  <a:spcPct val="0"/>
                </a:spcBef>
                <a:spcAft>
                  <a:spcPct val="0"/>
                </a:spcAft>
                <a:buClrTx/>
                <a:buSzTx/>
                <a:buFontTx/>
                <a:buNone/>
                <a:tabLst/>
                <a:defRPr/>
              </a:pPr>
              <a:endParaRPr kumimoji="0" lang="en-US" sz="2397"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7" name="Hexagon 126"/>
            <p:cNvSpPr>
              <a:spLocks noChangeAspect="1"/>
            </p:cNvSpPr>
            <p:nvPr/>
          </p:nvSpPr>
          <p:spPr bwMode="auto">
            <a:xfrm>
              <a:off x="8691384" y="2793998"/>
              <a:ext cx="666750" cy="576739"/>
            </a:xfrm>
            <a:prstGeom prst="hexagon">
              <a:avLst/>
            </a:prstGeom>
            <a:solidFill>
              <a:srgbClr val="0078D7">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rtl="0" eaLnBrk="1" fontAlgn="base" latinLnBrk="0" hangingPunct="1">
                <a:lnSpc>
                  <a:spcPct val="90000"/>
                </a:lnSpc>
                <a:spcBef>
                  <a:spcPct val="0"/>
                </a:spcBef>
                <a:spcAft>
                  <a:spcPct val="0"/>
                </a:spcAft>
                <a:buClrTx/>
                <a:buSzTx/>
                <a:buFontTx/>
                <a:buNone/>
                <a:tabLst/>
                <a:defRPr/>
              </a:pPr>
              <a:endParaRPr kumimoji="0" lang="en-US" sz="2397"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8" name="Hexagon 127"/>
            <p:cNvSpPr>
              <a:spLocks noChangeAspect="1"/>
            </p:cNvSpPr>
            <p:nvPr/>
          </p:nvSpPr>
          <p:spPr bwMode="auto">
            <a:xfrm>
              <a:off x="7575078" y="2793997"/>
              <a:ext cx="666750" cy="576739"/>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rtl="0" eaLnBrk="1" fontAlgn="base" latinLnBrk="0" hangingPunct="1">
                <a:lnSpc>
                  <a:spcPct val="90000"/>
                </a:lnSpc>
                <a:spcBef>
                  <a:spcPct val="0"/>
                </a:spcBef>
                <a:spcAft>
                  <a:spcPct val="0"/>
                </a:spcAft>
                <a:buClrTx/>
                <a:buSzTx/>
                <a:buFontTx/>
                <a:buNone/>
                <a:tabLst/>
                <a:defRPr/>
              </a:pPr>
              <a:endParaRPr kumimoji="0" lang="en-US" sz="2397"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9" name="Hexagon 128"/>
            <p:cNvSpPr>
              <a:spLocks noChangeAspect="1"/>
            </p:cNvSpPr>
            <p:nvPr/>
          </p:nvSpPr>
          <p:spPr bwMode="auto">
            <a:xfrm>
              <a:off x="9249537" y="1866396"/>
              <a:ext cx="666750" cy="576739"/>
            </a:xfrm>
            <a:prstGeom prst="hexagon">
              <a:avLst/>
            </a:prstGeom>
            <a:solidFill>
              <a:srgbClr val="0078D7">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rtl="0" eaLnBrk="1" fontAlgn="base" latinLnBrk="0" hangingPunct="1">
                <a:lnSpc>
                  <a:spcPct val="90000"/>
                </a:lnSpc>
                <a:spcBef>
                  <a:spcPct val="0"/>
                </a:spcBef>
                <a:spcAft>
                  <a:spcPct val="0"/>
                </a:spcAft>
                <a:buClrTx/>
                <a:buSzTx/>
                <a:buFontTx/>
                <a:buNone/>
                <a:tabLst/>
                <a:defRPr/>
              </a:pPr>
              <a:endParaRPr kumimoji="0" lang="en-US" sz="2397"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0" name="Hexagon 129"/>
            <p:cNvSpPr>
              <a:spLocks noChangeAspect="1"/>
            </p:cNvSpPr>
            <p:nvPr/>
          </p:nvSpPr>
          <p:spPr bwMode="auto">
            <a:xfrm>
              <a:off x="9249537" y="2484462"/>
              <a:ext cx="666750" cy="576739"/>
            </a:xfrm>
            <a:prstGeom prst="hexagon">
              <a:avLst/>
            </a:prstGeom>
            <a:solidFill>
              <a:srgbClr val="0078D7">
                <a:lumMod val="40000"/>
                <a:lumOff val="60000"/>
              </a:srgbClr>
            </a:solidFill>
            <a:ln w="9525" cap="flat" cmpd="sng" algn="ctr">
              <a:noFill/>
              <a:prstDash val="solid"/>
              <a:headEnd type="none" w="med" len="med"/>
              <a:tailEnd type="none" w="med" len="med"/>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rtl="0" eaLnBrk="1" fontAlgn="base" latinLnBrk="0" hangingPunct="1">
                <a:lnSpc>
                  <a:spcPct val="90000"/>
                </a:lnSpc>
                <a:spcBef>
                  <a:spcPct val="0"/>
                </a:spcBef>
                <a:spcAft>
                  <a:spcPct val="0"/>
                </a:spcAft>
                <a:buClrTx/>
                <a:buSzTx/>
                <a:buFontTx/>
                <a:buNone/>
                <a:tabLst/>
                <a:defRPr/>
              </a:pPr>
              <a:endParaRPr kumimoji="0" lang="en-US" sz="2397"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1" name="Hexagon 130"/>
            <p:cNvSpPr>
              <a:spLocks noChangeAspect="1"/>
            </p:cNvSpPr>
            <p:nvPr/>
          </p:nvSpPr>
          <p:spPr bwMode="auto">
            <a:xfrm>
              <a:off x="9804400" y="2167467"/>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rtl="0" eaLnBrk="1" fontAlgn="base" latinLnBrk="0" hangingPunct="1">
                <a:lnSpc>
                  <a:spcPct val="90000"/>
                </a:lnSpc>
                <a:spcBef>
                  <a:spcPct val="0"/>
                </a:spcBef>
                <a:spcAft>
                  <a:spcPct val="0"/>
                </a:spcAft>
                <a:buClrTx/>
                <a:buSzTx/>
                <a:buFontTx/>
                <a:buNone/>
                <a:tabLst/>
                <a:defRPr/>
              </a:pPr>
              <a:endParaRPr kumimoji="0" lang="en-US" sz="2397"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2" name="Hexagon 131"/>
            <p:cNvSpPr>
              <a:spLocks noChangeAspect="1"/>
            </p:cNvSpPr>
            <p:nvPr/>
          </p:nvSpPr>
          <p:spPr bwMode="auto">
            <a:xfrm>
              <a:off x="10362553" y="1857930"/>
              <a:ext cx="666750" cy="576739"/>
            </a:xfrm>
            <a:prstGeom prst="hexagon">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rtl="0" eaLnBrk="1" fontAlgn="base" latinLnBrk="0" hangingPunct="1">
                <a:lnSpc>
                  <a:spcPct val="90000"/>
                </a:lnSpc>
                <a:spcBef>
                  <a:spcPct val="0"/>
                </a:spcBef>
                <a:spcAft>
                  <a:spcPct val="0"/>
                </a:spcAft>
                <a:buClrTx/>
                <a:buSzTx/>
                <a:buFontTx/>
                <a:buNone/>
                <a:tabLst/>
                <a:defRPr/>
              </a:pPr>
              <a:endParaRPr kumimoji="0" lang="en-US" sz="2397"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3" name="Hexagon 132"/>
            <p:cNvSpPr>
              <a:spLocks noChangeAspect="1"/>
            </p:cNvSpPr>
            <p:nvPr/>
          </p:nvSpPr>
          <p:spPr bwMode="auto">
            <a:xfrm>
              <a:off x="10362553" y="2475996"/>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rtl="0" eaLnBrk="1" fontAlgn="base" latinLnBrk="0" hangingPunct="1">
                <a:lnSpc>
                  <a:spcPct val="90000"/>
                </a:lnSpc>
                <a:spcBef>
                  <a:spcPct val="0"/>
                </a:spcBef>
                <a:spcAft>
                  <a:spcPct val="0"/>
                </a:spcAft>
                <a:buClrTx/>
                <a:buSzTx/>
                <a:buFontTx/>
                <a:buNone/>
                <a:tabLst/>
                <a:defRPr/>
              </a:pPr>
              <a:endParaRPr kumimoji="0" lang="en-US" sz="2397"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4" name="Hexagon 133"/>
            <p:cNvSpPr>
              <a:spLocks noChangeAspect="1"/>
            </p:cNvSpPr>
            <p:nvPr/>
          </p:nvSpPr>
          <p:spPr bwMode="auto">
            <a:xfrm>
              <a:off x="10920706" y="2167466"/>
              <a:ext cx="666750" cy="576739"/>
            </a:xfrm>
            <a:prstGeom prst="hexagon">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rtl="0" eaLnBrk="1" fontAlgn="base" latinLnBrk="0" hangingPunct="1">
                <a:lnSpc>
                  <a:spcPct val="90000"/>
                </a:lnSpc>
                <a:spcBef>
                  <a:spcPct val="0"/>
                </a:spcBef>
                <a:spcAft>
                  <a:spcPct val="0"/>
                </a:spcAft>
                <a:buClrTx/>
                <a:buSzTx/>
                <a:buFontTx/>
                <a:buNone/>
                <a:tabLst/>
                <a:defRPr/>
              </a:pPr>
              <a:endParaRPr kumimoji="0" lang="en-US" sz="2397"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5" name="Hexagon 134"/>
            <p:cNvSpPr>
              <a:spLocks noChangeAspect="1"/>
            </p:cNvSpPr>
            <p:nvPr/>
          </p:nvSpPr>
          <p:spPr bwMode="auto">
            <a:xfrm>
              <a:off x="10920706" y="2785532"/>
              <a:ext cx="666750" cy="576739"/>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rtl="0" eaLnBrk="1" fontAlgn="base" latinLnBrk="0" hangingPunct="1">
                <a:lnSpc>
                  <a:spcPct val="90000"/>
                </a:lnSpc>
                <a:spcBef>
                  <a:spcPct val="0"/>
                </a:spcBef>
                <a:spcAft>
                  <a:spcPct val="0"/>
                </a:spcAft>
                <a:buClrTx/>
                <a:buSzTx/>
                <a:buFontTx/>
                <a:buNone/>
                <a:tabLst/>
                <a:defRPr/>
              </a:pPr>
              <a:endParaRPr kumimoji="0" lang="en-US" sz="2397"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6" name="Hexagon 135"/>
            <p:cNvSpPr>
              <a:spLocks noChangeAspect="1"/>
            </p:cNvSpPr>
            <p:nvPr/>
          </p:nvSpPr>
          <p:spPr bwMode="auto">
            <a:xfrm>
              <a:off x="9804400" y="2785531"/>
              <a:ext cx="666750" cy="576739"/>
            </a:xfrm>
            <a:prstGeom prst="hexagon">
              <a:avLst/>
            </a:prstGeom>
            <a:solidFill>
              <a:srgbClr val="0078D7">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rtl="0" eaLnBrk="1" fontAlgn="base" latinLnBrk="0" hangingPunct="1">
                <a:lnSpc>
                  <a:spcPct val="90000"/>
                </a:lnSpc>
                <a:spcBef>
                  <a:spcPct val="0"/>
                </a:spcBef>
                <a:spcAft>
                  <a:spcPct val="0"/>
                </a:spcAft>
                <a:buClrTx/>
                <a:buSzTx/>
                <a:buFontTx/>
                <a:buNone/>
                <a:tabLst/>
                <a:defRPr/>
              </a:pPr>
              <a:endParaRPr kumimoji="0" lang="en-US" sz="2397"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37" name="TextBox 136"/>
          <p:cNvSpPr txBox="1"/>
          <p:nvPr/>
        </p:nvSpPr>
        <p:spPr>
          <a:xfrm>
            <a:off x="2487625" y="6108406"/>
            <a:ext cx="2605682" cy="633327"/>
          </a:xfrm>
          <a:prstGeom prst="rect">
            <a:avLst/>
          </a:prstGeom>
          <a:noFill/>
        </p:spPr>
        <p:txBody>
          <a:bodyPr wrap="square" lIns="182647" tIns="146117" rIns="182647" bIns="146117" rtlCol="0">
            <a:spAutoFit/>
          </a:bodyPr>
          <a:lstStyle/>
          <a:p>
            <a:pPr marL="0" marR="0" lvl="0" indent="0" algn="l" defTabSz="931557" rtl="0" eaLnBrk="1" fontAlgn="auto" latinLnBrk="0" hangingPunct="1">
              <a:lnSpc>
                <a:spcPct val="90000"/>
              </a:lnSpc>
              <a:spcBef>
                <a:spcPts val="0"/>
              </a:spcBef>
              <a:spcAft>
                <a:spcPts val="599"/>
              </a:spcAft>
              <a:buClrTx/>
              <a:buSzTx/>
              <a:buFontTx/>
              <a:buNone/>
              <a:tabLst/>
              <a:defRPr/>
            </a:pPr>
            <a:r>
              <a:rPr kumimoji="0" lang="en-US" sz="2397" b="0" i="0" u="none" strike="noStrike" kern="0" cap="none" spc="0" normalizeH="0" baseline="0" noProof="0" dirty="0">
                <a:ln>
                  <a:noFill/>
                </a:ln>
                <a:solidFill>
                  <a:srgbClr val="505050"/>
                </a:solidFill>
                <a:effectLst/>
                <a:uLnTx/>
                <a:uFillTx/>
                <a:latin typeface="Segoe UI"/>
                <a:ea typeface="MS PGothic" panose="020B0600070205080204" pitchFamily="34" charset="-128"/>
                <a:cs typeface="+mn-cs"/>
              </a:rPr>
              <a:t>Public Cloud</a:t>
            </a:r>
          </a:p>
        </p:txBody>
      </p:sp>
      <p:sp>
        <p:nvSpPr>
          <p:cNvPr id="138" name="Freeform 137"/>
          <p:cNvSpPr>
            <a:spLocks/>
          </p:cNvSpPr>
          <p:nvPr/>
        </p:nvSpPr>
        <p:spPr bwMode="auto">
          <a:xfrm>
            <a:off x="2642675" y="5063750"/>
            <a:ext cx="1790827" cy="991281"/>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rgbClr val="0078D7">
              <a:lumMod val="20000"/>
              <a:lumOff val="80000"/>
            </a:srgbClr>
          </a:solidFill>
          <a:ln>
            <a:noFill/>
          </a:ln>
        </p:spPr>
        <p:txBody>
          <a:bodyPr vert="horz" wrap="square" lIns="91323" tIns="45661" rIns="91323" bIns="45661" numCol="1" anchor="t" anchorCtr="0" compatLnSpc="1">
            <a:prstTxWarp prst="textNoShape">
              <a:avLst/>
            </a:prstTxWarp>
          </a:bodyPr>
          <a:lstStyle/>
          <a:p>
            <a:pPr marL="0" marR="0" lvl="0" indent="0" algn="l" defTabSz="931557" rtl="0" eaLnBrk="1" fontAlgn="auto" latinLnBrk="0" hangingPunct="1">
              <a:lnSpc>
                <a:spcPct val="100000"/>
              </a:lnSpc>
              <a:spcBef>
                <a:spcPts val="0"/>
              </a:spcBef>
              <a:spcAft>
                <a:spcPts val="0"/>
              </a:spcAft>
              <a:buClrTx/>
              <a:buSzTx/>
              <a:buFontTx/>
              <a:buNone/>
              <a:tabLst/>
              <a:defRPr/>
            </a:pPr>
            <a:endParaRPr kumimoji="0" lang="en-US" sz="1798" b="0" i="0" u="none" strike="noStrike" kern="0" cap="none" spc="0" normalizeH="0" baseline="0" noProof="0">
              <a:ln>
                <a:noFill/>
              </a:ln>
              <a:solidFill>
                <a:srgbClr val="505050"/>
              </a:solidFill>
              <a:effectLst/>
              <a:uLnTx/>
              <a:uFillTx/>
              <a:latin typeface="Segoe UI"/>
              <a:ea typeface="MS PGothic" panose="020B0600070205080204" pitchFamily="34" charset="-128"/>
              <a:cs typeface="+mn-cs"/>
            </a:endParaRPr>
          </a:p>
        </p:txBody>
      </p:sp>
      <p:sp>
        <p:nvSpPr>
          <p:cNvPr id="139" name="TextBox 138"/>
          <p:cNvSpPr txBox="1"/>
          <p:nvPr/>
        </p:nvSpPr>
        <p:spPr>
          <a:xfrm>
            <a:off x="8446399" y="6100057"/>
            <a:ext cx="2898112" cy="633327"/>
          </a:xfrm>
          <a:prstGeom prst="rect">
            <a:avLst/>
          </a:prstGeom>
          <a:noFill/>
        </p:spPr>
        <p:txBody>
          <a:bodyPr wrap="square" lIns="182647" tIns="146117" rIns="182647" bIns="146117" rtlCol="0">
            <a:spAutoFit/>
          </a:bodyPr>
          <a:lstStyle/>
          <a:p>
            <a:pPr marL="0" marR="0" lvl="0" indent="0" algn="l" defTabSz="931557" rtl="0" eaLnBrk="1" fontAlgn="auto" latinLnBrk="0" hangingPunct="1">
              <a:lnSpc>
                <a:spcPct val="90000"/>
              </a:lnSpc>
              <a:spcBef>
                <a:spcPts val="0"/>
              </a:spcBef>
              <a:spcAft>
                <a:spcPts val="599"/>
              </a:spcAft>
              <a:buClrTx/>
              <a:buSzTx/>
              <a:buFontTx/>
              <a:buNone/>
              <a:tabLst/>
              <a:defRPr/>
            </a:pPr>
            <a:r>
              <a:rPr kumimoji="0" lang="en-US" sz="2397" b="0" i="0" u="none" strike="noStrike" kern="0" cap="none" spc="0" normalizeH="0" baseline="0" noProof="0" dirty="0">
                <a:ln>
                  <a:noFill/>
                </a:ln>
                <a:solidFill>
                  <a:srgbClr val="505050"/>
                </a:solidFill>
                <a:effectLst/>
                <a:uLnTx/>
                <a:uFillTx/>
                <a:latin typeface="Segoe UI"/>
                <a:ea typeface="MS PGothic" panose="020B0600070205080204" pitchFamily="34" charset="-128"/>
                <a:cs typeface="+mn-cs"/>
              </a:rPr>
              <a:t>Other Clouds</a:t>
            </a:r>
          </a:p>
        </p:txBody>
      </p:sp>
      <p:sp>
        <p:nvSpPr>
          <p:cNvPr id="140" name="Freeform 139"/>
          <p:cNvSpPr>
            <a:spLocks/>
          </p:cNvSpPr>
          <p:nvPr/>
        </p:nvSpPr>
        <p:spPr bwMode="auto">
          <a:xfrm>
            <a:off x="8636591" y="5042859"/>
            <a:ext cx="1790827" cy="991280"/>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rgbClr val="FFC326"/>
          </a:solidFill>
          <a:ln>
            <a:noFill/>
          </a:ln>
        </p:spPr>
        <p:txBody>
          <a:bodyPr vert="horz" wrap="square" lIns="91323" tIns="45661" rIns="91323" bIns="45661" numCol="1" anchor="t" anchorCtr="0" compatLnSpc="1">
            <a:prstTxWarp prst="textNoShape">
              <a:avLst/>
            </a:prstTxWarp>
          </a:bodyPr>
          <a:lstStyle/>
          <a:p>
            <a:pPr marL="0" marR="0" lvl="0" indent="0" algn="l" defTabSz="931557" rtl="0" eaLnBrk="1" fontAlgn="auto" latinLnBrk="0" hangingPunct="1">
              <a:lnSpc>
                <a:spcPct val="100000"/>
              </a:lnSpc>
              <a:spcBef>
                <a:spcPts val="0"/>
              </a:spcBef>
              <a:spcAft>
                <a:spcPts val="0"/>
              </a:spcAft>
              <a:buClrTx/>
              <a:buSzTx/>
              <a:buFontTx/>
              <a:buNone/>
              <a:tabLst/>
              <a:defRPr/>
            </a:pPr>
            <a:endParaRPr kumimoji="0" lang="en-US" sz="1798" b="0" i="0" u="none" strike="noStrike" kern="0" cap="none" spc="0" normalizeH="0" baseline="0" noProof="0">
              <a:ln>
                <a:noFill/>
              </a:ln>
              <a:solidFill>
                <a:srgbClr val="505050"/>
              </a:solidFill>
              <a:effectLst/>
              <a:uLnTx/>
              <a:uFillTx/>
              <a:latin typeface="Segoe UI"/>
              <a:ea typeface="MS PGothic" panose="020B0600070205080204" pitchFamily="34" charset="-128"/>
              <a:cs typeface="+mn-cs"/>
            </a:endParaRPr>
          </a:p>
        </p:txBody>
      </p:sp>
      <p:sp>
        <p:nvSpPr>
          <p:cNvPr id="141" name="TextBox 140"/>
          <p:cNvSpPr txBox="1"/>
          <p:nvPr/>
        </p:nvSpPr>
        <p:spPr>
          <a:xfrm>
            <a:off x="5296734" y="6100058"/>
            <a:ext cx="2561552" cy="1036060"/>
          </a:xfrm>
          <a:prstGeom prst="rect">
            <a:avLst/>
          </a:prstGeom>
          <a:noFill/>
        </p:spPr>
        <p:txBody>
          <a:bodyPr wrap="square" lIns="182647" tIns="146117" rIns="182647" bIns="146117" rtlCol="0">
            <a:spAutoFit/>
          </a:bodyPr>
          <a:lstStyle/>
          <a:p>
            <a:pPr marL="0" marR="0" lvl="0" indent="0" algn="ctr" defTabSz="931557" rtl="0" eaLnBrk="1" fontAlgn="auto" latinLnBrk="0" hangingPunct="1">
              <a:lnSpc>
                <a:spcPct val="90000"/>
              </a:lnSpc>
              <a:spcBef>
                <a:spcPts val="0"/>
              </a:spcBef>
              <a:spcAft>
                <a:spcPts val="599"/>
              </a:spcAft>
              <a:buClrTx/>
              <a:buSzTx/>
              <a:buFontTx/>
              <a:buNone/>
              <a:tabLst/>
              <a:defRPr/>
            </a:pPr>
            <a:r>
              <a:rPr kumimoji="0" lang="en-US" sz="2397" b="0" i="0" u="none" strike="noStrike" kern="0" cap="none" spc="0" normalizeH="0" baseline="0" noProof="0" dirty="0">
                <a:ln>
                  <a:noFill/>
                </a:ln>
                <a:solidFill>
                  <a:srgbClr val="505050"/>
                </a:solidFill>
                <a:effectLst/>
                <a:uLnTx/>
                <a:uFillTx/>
                <a:latin typeface="Segoe UI"/>
                <a:ea typeface="MS PGothic" panose="020B0600070205080204" pitchFamily="34" charset="-128"/>
                <a:cs typeface="+mn-cs"/>
              </a:rPr>
              <a:t>On Premises</a:t>
            </a:r>
          </a:p>
          <a:p>
            <a:pPr marL="0" marR="0" lvl="0" indent="0" algn="ctr" defTabSz="931557" rtl="0" eaLnBrk="1" fontAlgn="auto" latinLnBrk="0" hangingPunct="1">
              <a:lnSpc>
                <a:spcPct val="90000"/>
              </a:lnSpc>
              <a:spcBef>
                <a:spcPts val="0"/>
              </a:spcBef>
              <a:spcAft>
                <a:spcPts val="599"/>
              </a:spcAft>
              <a:buClrTx/>
              <a:buSzTx/>
              <a:buFontTx/>
              <a:buNone/>
              <a:tabLst/>
              <a:defRPr/>
            </a:pPr>
            <a:r>
              <a:rPr kumimoji="0" lang="en-US" sz="2397" b="0" i="0" u="none" strike="noStrike" kern="0" cap="none" spc="0" normalizeH="0" baseline="0" noProof="0" dirty="0">
                <a:ln>
                  <a:noFill/>
                </a:ln>
                <a:solidFill>
                  <a:srgbClr val="505050"/>
                </a:solidFill>
                <a:effectLst/>
                <a:uLnTx/>
                <a:uFillTx/>
                <a:latin typeface="Segoe UI"/>
                <a:ea typeface="MS PGothic" panose="020B0600070205080204" pitchFamily="34" charset="-128"/>
                <a:cs typeface="+mn-cs"/>
              </a:rPr>
              <a:t>Private cloud</a:t>
            </a:r>
          </a:p>
        </p:txBody>
      </p:sp>
      <p:grpSp>
        <p:nvGrpSpPr>
          <p:cNvPr id="142" name="Group 8"/>
          <p:cNvGrpSpPr>
            <a:grpSpLocks noChangeAspect="1"/>
          </p:cNvGrpSpPr>
          <p:nvPr/>
        </p:nvGrpSpPr>
        <p:grpSpPr bwMode="auto">
          <a:xfrm>
            <a:off x="5610182" y="4649005"/>
            <a:ext cx="1807107" cy="1805987"/>
            <a:chOff x="4385" y="3099"/>
            <a:chExt cx="1613" cy="1612"/>
          </a:xfrm>
        </p:grpSpPr>
        <p:sp>
          <p:nvSpPr>
            <p:cNvPr id="143" name="AutoShape 7"/>
            <p:cNvSpPr>
              <a:spLocks noChangeAspect="1" noChangeArrowheads="1" noTextEdit="1"/>
            </p:cNvSpPr>
            <p:nvPr/>
          </p:nvSpPr>
          <p:spPr bwMode="auto">
            <a:xfrm>
              <a:off x="4385" y="3099"/>
              <a:ext cx="1613" cy="1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23" tIns="45661" rIns="91323" bIns="45661" numCol="1" anchor="t" anchorCtr="0" compatLnSpc="1">
              <a:prstTxWarp prst="textNoShape">
                <a:avLst/>
              </a:prstTxWarp>
            </a:bodyPr>
            <a:lstStyle/>
            <a:p>
              <a:pPr marL="0" marR="0" lvl="0" indent="0" algn="l" defTabSz="931557" rtl="0" eaLnBrk="1" fontAlgn="auto" latinLnBrk="0" hangingPunct="1">
                <a:lnSpc>
                  <a:spcPct val="100000"/>
                </a:lnSpc>
                <a:spcBef>
                  <a:spcPts val="0"/>
                </a:spcBef>
                <a:spcAft>
                  <a:spcPts val="0"/>
                </a:spcAft>
                <a:buClrTx/>
                <a:buSzTx/>
                <a:buFontTx/>
                <a:buNone/>
                <a:tabLst/>
                <a:defRPr/>
              </a:pPr>
              <a:endParaRPr kumimoji="0" lang="en-US" sz="1798" b="1" i="0" u="none" strike="noStrike" kern="0" cap="none" spc="0" normalizeH="0" baseline="0" noProof="0">
                <a:ln>
                  <a:noFill/>
                </a:ln>
                <a:solidFill>
                  <a:srgbClr val="505050"/>
                </a:solidFill>
                <a:effectLst/>
                <a:uLnTx/>
                <a:uFillTx/>
                <a:latin typeface="Segoe UI"/>
                <a:ea typeface="MS PGothic" panose="020B0600070205080204" pitchFamily="34" charset="-128"/>
                <a:cs typeface="+mn-cs"/>
              </a:endParaRPr>
            </a:p>
          </p:txBody>
        </p:sp>
        <p:sp>
          <p:nvSpPr>
            <p:cNvPr id="144" name="Rectangle 9"/>
            <p:cNvSpPr>
              <a:spLocks noChangeArrowheads="1"/>
            </p:cNvSpPr>
            <p:nvPr/>
          </p:nvSpPr>
          <p:spPr bwMode="auto">
            <a:xfrm>
              <a:off x="5494" y="3463"/>
              <a:ext cx="253" cy="89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23" tIns="45661" rIns="91323" bIns="45661" numCol="1" anchor="t" anchorCtr="0" compatLnSpc="1">
              <a:prstTxWarp prst="textNoShape">
                <a:avLst/>
              </a:prstTxWarp>
            </a:bodyPr>
            <a:lstStyle/>
            <a:p>
              <a:pPr marL="0" marR="0" lvl="0" indent="0" algn="l" defTabSz="931557" rtl="0" eaLnBrk="1" fontAlgn="auto" latinLnBrk="0" hangingPunct="1">
                <a:lnSpc>
                  <a:spcPct val="100000"/>
                </a:lnSpc>
                <a:spcBef>
                  <a:spcPts val="0"/>
                </a:spcBef>
                <a:spcAft>
                  <a:spcPts val="0"/>
                </a:spcAft>
                <a:buClrTx/>
                <a:buSzTx/>
                <a:buFontTx/>
                <a:buNone/>
                <a:tabLst/>
                <a:defRPr/>
              </a:pPr>
              <a:endParaRPr kumimoji="0" lang="en-US" sz="1798" b="1" i="0" u="none" strike="noStrike" kern="0" cap="none" spc="0" normalizeH="0" baseline="0" noProof="0">
                <a:ln>
                  <a:noFill/>
                </a:ln>
                <a:solidFill>
                  <a:srgbClr val="505050"/>
                </a:solidFill>
                <a:effectLst/>
                <a:uLnTx/>
                <a:uFillTx/>
                <a:latin typeface="Segoe UI"/>
                <a:ea typeface="MS PGothic" panose="020B0600070205080204" pitchFamily="34" charset="-128"/>
                <a:cs typeface="+mn-cs"/>
              </a:endParaRPr>
            </a:p>
          </p:txBody>
        </p:sp>
        <p:sp>
          <p:nvSpPr>
            <p:cNvPr id="145" name="Rectangle 10"/>
            <p:cNvSpPr>
              <a:spLocks noChangeArrowheads="1"/>
            </p:cNvSpPr>
            <p:nvPr/>
          </p:nvSpPr>
          <p:spPr bwMode="auto">
            <a:xfrm>
              <a:off x="4638" y="3463"/>
              <a:ext cx="254" cy="89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23" tIns="45661" rIns="91323" bIns="45661" numCol="1" anchor="t" anchorCtr="0" compatLnSpc="1">
              <a:prstTxWarp prst="textNoShape">
                <a:avLst/>
              </a:prstTxWarp>
            </a:bodyPr>
            <a:lstStyle/>
            <a:p>
              <a:pPr marL="0" marR="0" lvl="0" indent="0" algn="l" defTabSz="931557" rtl="0" eaLnBrk="1" fontAlgn="auto" latinLnBrk="0" hangingPunct="1">
                <a:lnSpc>
                  <a:spcPct val="100000"/>
                </a:lnSpc>
                <a:spcBef>
                  <a:spcPts val="0"/>
                </a:spcBef>
                <a:spcAft>
                  <a:spcPts val="0"/>
                </a:spcAft>
                <a:buClrTx/>
                <a:buSzTx/>
                <a:buFontTx/>
                <a:buNone/>
                <a:tabLst/>
                <a:defRPr/>
              </a:pPr>
              <a:endParaRPr kumimoji="0" lang="en-US" sz="1798" b="1" i="0" u="none" strike="noStrike" kern="0" cap="none" spc="0" normalizeH="0" baseline="0" noProof="0">
                <a:ln>
                  <a:noFill/>
                </a:ln>
                <a:solidFill>
                  <a:srgbClr val="505050"/>
                </a:solidFill>
                <a:effectLst/>
                <a:uLnTx/>
                <a:uFillTx/>
                <a:latin typeface="Segoe UI"/>
                <a:ea typeface="MS PGothic" panose="020B0600070205080204" pitchFamily="34" charset="-128"/>
                <a:cs typeface="+mn-cs"/>
              </a:endParaRPr>
            </a:p>
          </p:txBody>
        </p:sp>
        <p:sp>
          <p:nvSpPr>
            <p:cNvPr id="146" name="Rectangle 11"/>
            <p:cNvSpPr>
              <a:spLocks noChangeArrowheads="1"/>
            </p:cNvSpPr>
            <p:nvPr/>
          </p:nvSpPr>
          <p:spPr bwMode="auto">
            <a:xfrm>
              <a:off x="4704" y="3531"/>
              <a:ext cx="314" cy="82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23" tIns="45661" rIns="91323" bIns="45661" numCol="1" anchor="t" anchorCtr="0" compatLnSpc="1">
              <a:prstTxWarp prst="textNoShape">
                <a:avLst/>
              </a:prstTxWarp>
            </a:bodyPr>
            <a:lstStyle/>
            <a:p>
              <a:pPr marL="0" marR="0" lvl="0" indent="0" algn="l" defTabSz="931557" rtl="0" eaLnBrk="1" fontAlgn="auto" latinLnBrk="0" hangingPunct="1">
                <a:lnSpc>
                  <a:spcPct val="100000"/>
                </a:lnSpc>
                <a:spcBef>
                  <a:spcPts val="0"/>
                </a:spcBef>
                <a:spcAft>
                  <a:spcPts val="0"/>
                </a:spcAft>
                <a:buClrTx/>
                <a:buSzTx/>
                <a:buFontTx/>
                <a:buNone/>
                <a:tabLst/>
                <a:defRPr/>
              </a:pPr>
              <a:endParaRPr kumimoji="0" lang="en-US" sz="1798" b="1" i="0" u="none" strike="noStrike" kern="0" cap="none" spc="0" normalizeH="0" baseline="0" noProof="0">
                <a:ln>
                  <a:noFill/>
                </a:ln>
                <a:solidFill>
                  <a:srgbClr val="505050"/>
                </a:solidFill>
                <a:effectLst/>
                <a:uLnTx/>
                <a:uFillTx/>
                <a:latin typeface="Segoe UI"/>
                <a:ea typeface="MS PGothic" panose="020B0600070205080204" pitchFamily="34" charset="-128"/>
                <a:cs typeface="+mn-cs"/>
              </a:endParaRPr>
            </a:p>
          </p:txBody>
        </p:sp>
        <p:sp>
          <p:nvSpPr>
            <p:cNvPr id="147" name="Rectangle 146"/>
            <p:cNvSpPr>
              <a:spLocks noChangeArrowheads="1"/>
            </p:cNvSpPr>
            <p:nvPr/>
          </p:nvSpPr>
          <p:spPr bwMode="auto">
            <a:xfrm>
              <a:off x="5367" y="3653"/>
              <a:ext cx="313" cy="70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23" tIns="45661" rIns="91323" bIns="45661" numCol="1" anchor="t" anchorCtr="0" compatLnSpc="1">
              <a:prstTxWarp prst="textNoShape">
                <a:avLst/>
              </a:prstTxWarp>
            </a:bodyPr>
            <a:lstStyle/>
            <a:p>
              <a:pPr marL="0" marR="0" lvl="0" indent="0" algn="l" defTabSz="931557" rtl="0" eaLnBrk="1" fontAlgn="auto" latinLnBrk="0" hangingPunct="1">
                <a:lnSpc>
                  <a:spcPct val="100000"/>
                </a:lnSpc>
                <a:spcBef>
                  <a:spcPts val="0"/>
                </a:spcBef>
                <a:spcAft>
                  <a:spcPts val="0"/>
                </a:spcAft>
                <a:buClrTx/>
                <a:buSzTx/>
                <a:buFontTx/>
                <a:buNone/>
                <a:tabLst/>
                <a:defRPr/>
              </a:pPr>
              <a:endParaRPr kumimoji="0" lang="en-US" sz="1798" b="1" i="0" u="none" strike="noStrike" kern="0" cap="none" spc="0" normalizeH="0" baseline="0" noProof="0">
                <a:ln>
                  <a:noFill/>
                </a:ln>
                <a:solidFill>
                  <a:srgbClr val="505050"/>
                </a:solidFill>
                <a:effectLst/>
                <a:uLnTx/>
                <a:uFillTx/>
                <a:latin typeface="Segoe UI"/>
                <a:ea typeface="MS PGothic" panose="020B0600070205080204" pitchFamily="34" charset="-128"/>
                <a:cs typeface="+mn-cs"/>
              </a:endParaRPr>
            </a:p>
          </p:txBody>
        </p:sp>
        <p:sp>
          <p:nvSpPr>
            <p:cNvPr id="148" name="Rectangle 13"/>
            <p:cNvSpPr>
              <a:spLocks noChangeArrowheads="1"/>
            </p:cNvSpPr>
            <p:nvPr/>
          </p:nvSpPr>
          <p:spPr bwMode="auto">
            <a:xfrm>
              <a:off x="4968" y="3779"/>
              <a:ext cx="462" cy="5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23" tIns="45661" rIns="91323" bIns="45661" numCol="1" anchor="t" anchorCtr="0" compatLnSpc="1">
              <a:prstTxWarp prst="textNoShape">
                <a:avLst/>
              </a:prstTxWarp>
            </a:bodyPr>
            <a:lstStyle/>
            <a:p>
              <a:pPr marL="0" marR="0" lvl="0" indent="0" algn="l" defTabSz="931557" rtl="0" eaLnBrk="1" fontAlgn="auto" latinLnBrk="0" hangingPunct="1">
                <a:lnSpc>
                  <a:spcPct val="100000"/>
                </a:lnSpc>
                <a:spcBef>
                  <a:spcPts val="0"/>
                </a:spcBef>
                <a:spcAft>
                  <a:spcPts val="0"/>
                </a:spcAft>
                <a:buClrTx/>
                <a:buSzTx/>
                <a:buFontTx/>
                <a:buNone/>
                <a:tabLst/>
                <a:defRPr/>
              </a:pPr>
              <a:endParaRPr kumimoji="0" lang="en-US" sz="1798" b="1" i="0" u="none" strike="noStrike" kern="0" cap="none" spc="0" normalizeH="0" baseline="0" noProof="0">
                <a:ln>
                  <a:noFill/>
                </a:ln>
                <a:solidFill>
                  <a:srgbClr val="505050"/>
                </a:solidFill>
                <a:effectLst/>
                <a:uLnTx/>
                <a:uFillTx/>
                <a:latin typeface="Segoe UI"/>
                <a:ea typeface="MS PGothic" panose="020B0600070205080204" pitchFamily="34" charset="-128"/>
                <a:cs typeface="+mn-cs"/>
              </a:endParaRPr>
            </a:p>
          </p:txBody>
        </p:sp>
        <p:sp>
          <p:nvSpPr>
            <p:cNvPr id="149" name="Rectangle 14"/>
            <p:cNvSpPr>
              <a:spLocks noChangeArrowheads="1"/>
            </p:cNvSpPr>
            <p:nvPr/>
          </p:nvSpPr>
          <p:spPr bwMode="auto">
            <a:xfrm>
              <a:off x="4945" y="3761"/>
              <a:ext cx="508" cy="18"/>
            </a:xfrm>
            <a:prstGeom prst="rect">
              <a:avLst/>
            </a:prstGeom>
            <a:solidFill>
              <a:srgbClr val="0078D7">
                <a:lumMod val="20000"/>
                <a:lumOff val="8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23" tIns="45661" rIns="91323" bIns="45661" numCol="1" anchor="t" anchorCtr="0" compatLnSpc="1">
              <a:prstTxWarp prst="textNoShape">
                <a:avLst/>
              </a:prstTxWarp>
            </a:bodyPr>
            <a:lstStyle/>
            <a:p>
              <a:pPr marL="0" marR="0" lvl="0" indent="0" algn="l" defTabSz="931557" rtl="0" eaLnBrk="1" fontAlgn="auto" latinLnBrk="0" hangingPunct="1">
                <a:lnSpc>
                  <a:spcPct val="100000"/>
                </a:lnSpc>
                <a:spcBef>
                  <a:spcPts val="0"/>
                </a:spcBef>
                <a:spcAft>
                  <a:spcPts val="0"/>
                </a:spcAft>
                <a:buClrTx/>
                <a:buSzTx/>
                <a:buFontTx/>
                <a:buNone/>
                <a:tabLst/>
                <a:defRPr/>
              </a:pPr>
              <a:endParaRPr kumimoji="0" lang="en-US" sz="1798" b="1" i="0" u="none" strike="noStrike" kern="0" cap="none" spc="0" normalizeH="0" baseline="0" noProof="0">
                <a:ln>
                  <a:noFill/>
                </a:ln>
                <a:solidFill>
                  <a:srgbClr val="505050"/>
                </a:solidFill>
                <a:effectLst/>
                <a:uLnTx/>
                <a:uFillTx/>
                <a:latin typeface="Segoe UI"/>
                <a:ea typeface="MS PGothic" panose="020B0600070205080204" pitchFamily="34" charset="-128"/>
                <a:cs typeface="+mn-cs"/>
              </a:endParaRPr>
            </a:p>
          </p:txBody>
        </p:sp>
        <p:sp>
          <p:nvSpPr>
            <p:cNvPr id="150" name="Rectangle 15"/>
            <p:cNvSpPr>
              <a:spLocks noChangeArrowheads="1"/>
            </p:cNvSpPr>
            <p:nvPr/>
          </p:nvSpPr>
          <p:spPr bwMode="auto">
            <a:xfrm>
              <a:off x="5222" y="4238"/>
              <a:ext cx="61" cy="116"/>
            </a:xfrm>
            <a:prstGeom prst="rect">
              <a:avLst/>
            </a:prstGeom>
            <a:solidFill>
              <a:srgbClr val="0078D7">
                <a:lumMod val="7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23" tIns="45661" rIns="91323" bIns="45661" numCol="1" anchor="t" anchorCtr="0" compatLnSpc="1">
              <a:prstTxWarp prst="textNoShape">
                <a:avLst/>
              </a:prstTxWarp>
            </a:bodyPr>
            <a:lstStyle/>
            <a:p>
              <a:pPr marL="0" marR="0" lvl="0" indent="0" algn="l" defTabSz="931557" rtl="0" eaLnBrk="1" fontAlgn="auto" latinLnBrk="0" hangingPunct="1">
                <a:lnSpc>
                  <a:spcPct val="100000"/>
                </a:lnSpc>
                <a:spcBef>
                  <a:spcPts val="0"/>
                </a:spcBef>
                <a:spcAft>
                  <a:spcPts val="0"/>
                </a:spcAft>
                <a:buClrTx/>
                <a:buSzTx/>
                <a:buFontTx/>
                <a:buNone/>
                <a:tabLst/>
                <a:defRPr/>
              </a:pPr>
              <a:endParaRPr kumimoji="0" lang="en-US" sz="1798" b="1" i="0" u="none" strike="noStrike" kern="0" cap="none" spc="0" normalizeH="0" baseline="0" noProof="0">
                <a:ln>
                  <a:noFill/>
                </a:ln>
                <a:solidFill>
                  <a:srgbClr val="505050"/>
                </a:solidFill>
                <a:effectLst/>
                <a:uLnTx/>
                <a:uFillTx/>
                <a:latin typeface="Segoe UI"/>
                <a:ea typeface="MS PGothic" panose="020B0600070205080204" pitchFamily="34" charset="-128"/>
                <a:cs typeface="+mn-cs"/>
              </a:endParaRPr>
            </a:p>
          </p:txBody>
        </p:sp>
        <p:sp>
          <p:nvSpPr>
            <p:cNvPr id="151" name="Rectangle 16"/>
            <p:cNvSpPr>
              <a:spLocks noChangeArrowheads="1"/>
            </p:cNvSpPr>
            <p:nvPr/>
          </p:nvSpPr>
          <p:spPr bwMode="auto">
            <a:xfrm>
              <a:off x="5117" y="4238"/>
              <a:ext cx="61" cy="116"/>
            </a:xfrm>
            <a:prstGeom prst="rect">
              <a:avLst/>
            </a:prstGeom>
            <a:solidFill>
              <a:srgbClr val="0078D7">
                <a:lumMod val="7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23" tIns="45661" rIns="91323" bIns="45661" numCol="1" anchor="t" anchorCtr="0" compatLnSpc="1">
              <a:prstTxWarp prst="textNoShape">
                <a:avLst/>
              </a:prstTxWarp>
            </a:bodyPr>
            <a:lstStyle/>
            <a:p>
              <a:pPr marL="0" marR="0" lvl="0" indent="0" algn="l" defTabSz="931557" rtl="0" eaLnBrk="1" fontAlgn="auto" latinLnBrk="0" hangingPunct="1">
                <a:lnSpc>
                  <a:spcPct val="100000"/>
                </a:lnSpc>
                <a:spcBef>
                  <a:spcPts val="0"/>
                </a:spcBef>
                <a:spcAft>
                  <a:spcPts val="0"/>
                </a:spcAft>
                <a:buClrTx/>
                <a:buSzTx/>
                <a:buFontTx/>
                <a:buNone/>
                <a:tabLst/>
                <a:defRPr/>
              </a:pPr>
              <a:endParaRPr kumimoji="0" lang="en-US" sz="1798" b="1" i="0" u="none" strike="noStrike" kern="0" cap="none" spc="0" normalizeH="0" baseline="0" noProof="0">
                <a:ln>
                  <a:noFill/>
                </a:ln>
                <a:solidFill>
                  <a:srgbClr val="505050"/>
                </a:solidFill>
                <a:effectLst/>
                <a:uLnTx/>
                <a:uFillTx/>
                <a:latin typeface="Segoe UI"/>
                <a:ea typeface="MS PGothic" panose="020B0600070205080204" pitchFamily="34" charset="-128"/>
                <a:cs typeface="+mn-cs"/>
              </a:endParaRPr>
            </a:p>
          </p:txBody>
        </p:sp>
        <p:sp>
          <p:nvSpPr>
            <p:cNvPr id="152" name="Rectangle 17"/>
            <p:cNvSpPr>
              <a:spLocks noChangeArrowheads="1"/>
            </p:cNvSpPr>
            <p:nvPr/>
          </p:nvSpPr>
          <p:spPr bwMode="auto">
            <a:xfrm>
              <a:off x="5014" y="3831"/>
              <a:ext cx="372" cy="59"/>
            </a:xfrm>
            <a:prstGeom prst="rect">
              <a:avLst/>
            </a:prstGeom>
            <a:solidFill>
              <a:srgbClr val="0078D7">
                <a:lumMod val="7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23" tIns="45661" rIns="91323" bIns="45661" numCol="1" anchor="t" anchorCtr="0" compatLnSpc="1">
              <a:prstTxWarp prst="textNoShape">
                <a:avLst/>
              </a:prstTxWarp>
            </a:bodyPr>
            <a:lstStyle/>
            <a:p>
              <a:pPr marL="0" marR="0" lvl="0" indent="0" algn="l" defTabSz="931557" rtl="0" eaLnBrk="1" fontAlgn="auto" latinLnBrk="0" hangingPunct="1">
                <a:lnSpc>
                  <a:spcPct val="100000"/>
                </a:lnSpc>
                <a:spcBef>
                  <a:spcPts val="0"/>
                </a:spcBef>
                <a:spcAft>
                  <a:spcPts val="0"/>
                </a:spcAft>
                <a:buClrTx/>
                <a:buSzTx/>
                <a:buFontTx/>
                <a:buNone/>
                <a:tabLst/>
                <a:defRPr/>
              </a:pPr>
              <a:endParaRPr kumimoji="0" lang="en-US" sz="1798" b="1" i="0" u="none" strike="noStrike" kern="0" cap="none" spc="0" normalizeH="0" baseline="0" noProof="0">
                <a:ln>
                  <a:noFill/>
                </a:ln>
                <a:solidFill>
                  <a:srgbClr val="505050"/>
                </a:solidFill>
                <a:effectLst/>
                <a:uLnTx/>
                <a:uFillTx/>
                <a:latin typeface="Segoe UI"/>
                <a:ea typeface="MS PGothic" panose="020B0600070205080204" pitchFamily="34" charset="-128"/>
                <a:cs typeface="+mn-cs"/>
              </a:endParaRPr>
            </a:p>
          </p:txBody>
        </p:sp>
        <p:sp>
          <p:nvSpPr>
            <p:cNvPr id="153" name="Rectangle 18"/>
            <p:cNvSpPr>
              <a:spLocks noChangeArrowheads="1"/>
            </p:cNvSpPr>
            <p:nvPr/>
          </p:nvSpPr>
          <p:spPr bwMode="auto">
            <a:xfrm>
              <a:off x="5014" y="3934"/>
              <a:ext cx="372" cy="59"/>
            </a:xfrm>
            <a:prstGeom prst="rect">
              <a:avLst/>
            </a:prstGeom>
            <a:solidFill>
              <a:srgbClr val="0078D7">
                <a:lumMod val="7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23" tIns="45661" rIns="91323" bIns="45661" numCol="1" anchor="t" anchorCtr="0" compatLnSpc="1">
              <a:prstTxWarp prst="textNoShape">
                <a:avLst/>
              </a:prstTxWarp>
            </a:bodyPr>
            <a:lstStyle/>
            <a:p>
              <a:pPr marL="0" marR="0" lvl="0" indent="0" algn="l" defTabSz="931557" rtl="0" eaLnBrk="1" fontAlgn="auto" latinLnBrk="0" hangingPunct="1">
                <a:lnSpc>
                  <a:spcPct val="100000"/>
                </a:lnSpc>
                <a:spcBef>
                  <a:spcPts val="0"/>
                </a:spcBef>
                <a:spcAft>
                  <a:spcPts val="0"/>
                </a:spcAft>
                <a:buClrTx/>
                <a:buSzTx/>
                <a:buFontTx/>
                <a:buNone/>
                <a:tabLst/>
                <a:defRPr/>
              </a:pPr>
              <a:endParaRPr kumimoji="0" lang="en-US" sz="1798" b="1" i="0" u="none" strike="noStrike" kern="0" cap="none" spc="0" normalizeH="0" baseline="0" noProof="0">
                <a:ln>
                  <a:noFill/>
                </a:ln>
                <a:solidFill>
                  <a:srgbClr val="505050"/>
                </a:solidFill>
                <a:effectLst/>
                <a:uLnTx/>
                <a:uFillTx/>
                <a:latin typeface="Segoe UI"/>
                <a:ea typeface="MS PGothic" panose="020B0600070205080204" pitchFamily="34" charset="-128"/>
                <a:cs typeface="+mn-cs"/>
              </a:endParaRPr>
            </a:p>
          </p:txBody>
        </p:sp>
        <p:sp>
          <p:nvSpPr>
            <p:cNvPr id="154" name="Rectangle 19"/>
            <p:cNvSpPr>
              <a:spLocks noChangeArrowheads="1"/>
            </p:cNvSpPr>
            <p:nvPr/>
          </p:nvSpPr>
          <p:spPr bwMode="auto">
            <a:xfrm>
              <a:off x="5014" y="4038"/>
              <a:ext cx="372" cy="60"/>
            </a:xfrm>
            <a:prstGeom prst="rect">
              <a:avLst/>
            </a:prstGeom>
            <a:solidFill>
              <a:srgbClr val="0078D7">
                <a:lumMod val="7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23" tIns="45661" rIns="91323" bIns="45661" numCol="1" anchor="t" anchorCtr="0" compatLnSpc="1">
              <a:prstTxWarp prst="textNoShape">
                <a:avLst/>
              </a:prstTxWarp>
            </a:bodyPr>
            <a:lstStyle/>
            <a:p>
              <a:pPr marL="0" marR="0" lvl="0" indent="0" algn="l" defTabSz="931557" rtl="0" eaLnBrk="1" fontAlgn="auto" latinLnBrk="0" hangingPunct="1">
                <a:lnSpc>
                  <a:spcPct val="100000"/>
                </a:lnSpc>
                <a:spcBef>
                  <a:spcPts val="0"/>
                </a:spcBef>
                <a:spcAft>
                  <a:spcPts val="0"/>
                </a:spcAft>
                <a:buClrTx/>
                <a:buSzTx/>
                <a:buFontTx/>
                <a:buNone/>
                <a:tabLst/>
                <a:defRPr/>
              </a:pPr>
              <a:endParaRPr kumimoji="0" lang="en-US" sz="1798" b="1" i="0" u="none" strike="noStrike" kern="0" cap="none" spc="0" normalizeH="0" baseline="0" noProof="0">
                <a:ln>
                  <a:noFill/>
                </a:ln>
                <a:solidFill>
                  <a:srgbClr val="505050"/>
                </a:solidFill>
                <a:effectLst/>
                <a:uLnTx/>
                <a:uFillTx/>
                <a:latin typeface="Segoe UI"/>
                <a:ea typeface="MS PGothic" panose="020B0600070205080204" pitchFamily="34" charset="-128"/>
                <a:cs typeface="+mn-cs"/>
              </a:endParaRPr>
            </a:p>
          </p:txBody>
        </p:sp>
        <p:sp>
          <p:nvSpPr>
            <p:cNvPr id="155" name="Rectangle 20"/>
            <p:cNvSpPr>
              <a:spLocks noChangeArrowheads="1"/>
            </p:cNvSpPr>
            <p:nvPr/>
          </p:nvSpPr>
          <p:spPr bwMode="auto">
            <a:xfrm>
              <a:off x="5014" y="4141"/>
              <a:ext cx="372" cy="61"/>
            </a:xfrm>
            <a:prstGeom prst="rect">
              <a:avLst/>
            </a:prstGeom>
            <a:solidFill>
              <a:srgbClr val="0078D7">
                <a:lumMod val="7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23" tIns="45661" rIns="91323" bIns="45661" numCol="1" anchor="t" anchorCtr="0" compatLnSpc="1">
              <a:prstTxWarp prst="textNoShape">
                <a:avLst/>
              </a:prstTxWarp>
            </a:bodyPr>
            <a:lstStyle/>
            <a:p>
              <a:pPr marL="0" marR="0" lvl="0" indent="0" algn="l" defTabSz="931557" rtl="0" eaLnBrk="1" fontAlgn="auto" latinLnBrk="0" hangingPunct="1">
                <a:lnSpc>
                  <a:spcPct val="100000"/>
                </a:lnSpc>
                <a:spcBef>
                  <a:spcPts val="0"/>
                </a:spcBef>
                <a:spcAft>
                  <a:spcPts val="0"/>
                </a:spcAft>
                <a:buClrTx/>
                <a:buSzTx/>
                <a:buFontTx/>
                <a:buNone/>
                <a:tabLst/>
                <a:defRPr/>
              </a:pPr>
              <a:endParaRPr kumimoji="0" lang="en-US" sz="1798" b="1" i="0" u="none" strike="noStrike" kern="0" cap="none" spc="0" normalizeH="0" baseline="0" noProof="0">
                <a:ln>
                  <a:noFill/>
                </a:ln>
                <a:solidFill>
                  <a:srgbClr val="505050"/>
                </a:solidFill>
                <a:effectLst/>
                <a:uLnTx/>
                <a:uFillTx/>
                <a:latin typeface="Segoe UI"/>
                <a:ea typeface="MS PGothic" panose="020B0600070205080204" pitchFamily="34" charset="-128"/>
                <a:cs typeface="+mn-cs"/>
              </a:endParaRPr>
            </a:p>
          </p:txBody>
        </p:sp>
        <p:sp>
          <p:nvSpPr>
            <p:cNvPr id="156" name="Rectangle 21"/>
            <p:cNvSpPr>
              <a:spLocks noChangeArrowheads="1"/>
            </p:cNvSpPr>
            <p:nvPr/>
          </p:nvSpPr>
          <p:spPr bwMode="auto">
            <a:xfrm>
              <a:off x="5043" y="3689"/>
              <a:ext cx="179" cy="7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23" tIns="45661" rIns="91323" bIns="45661" numCol="1" anchor="t" anchorCtr="0" compatLnSpc="1">
              <a:prstTxWarp prst="textNoShape">
                <a:avLst/>
              </a:prstTxWarp>
            </a:bodyPr>
            <a:lstStyle/>
            <a:p>
              <a:pPr marL="0" marR="0" lvl="0" indent="0" algn="l" defTabSz="931557" rtl="0" eaLnBrk="1" fontAlgn="auto" latinLnBrk="0" hangingPunct="1">
                <a:lnSpc>
                  <a:spcPct val="100000"/>
                </a:lnSpc>
                <a:spcBef>
                  <a:spcPts val="0"/>
                </a:spcBef>
                <a:spcAft>
                  <a:spcPts val="0"/>
                </a:spcAft>
                <a:buClrTx/>
                <a:buSzTx/>
                <a:buFontTx/>
                <a:buNone/>
                <a:tabLst/>
                <a:defRPr/>
              </a:pPr>
              <a:endParaRPr kumimoji="0" lang="en-US" sz="1798" b="1" i="0" u="none" strike="noStrike" kern="0" cap="none" spc="0" normalizeH="0" baseline="0" noProof="0">
                <a:ln>
                  <a:noFill/>
                </a:ln>
                <a:solidFill>
                  <a:srgbClr val="505050"/>
                </a:solidFill>
                <a:effectLst/>
                <a:uLnTx/>
                <a:uFillTx/>
                <a:latin typeface="Segoe UI"/>
                <a:ea typeface="MS PGothic" panose="020B0600070205080204" pitchFamily="34" charset="-128"/>
                <a:cs typeface="+mn-cs"/>
              </a:endParaRPr>
            </a:p>
          </p:txBody>
        </p:sp>
      </p:grpSp>
      <p:sp>
        <p:nvSpPr>
          <p:cNvPr id="157" name="TextBox 156"/>
          <p:cNvSpPr txBox="1"/>
          <p:nvPr/>
        </p:nvSpPr>
        <p:spPr>
          <a:xfrm>
            <a:off x="1269620" y="3157154"/>
            <a:ext cx="1477287" cy="870187"/>
          </a:xfrm>
          <a:prstGeom prst="rect">
            <a:avLst/>
          </a:prstGeom>
          <a:noFill/>
        </p:spPr>
        <p:txBody>
          <a:bodyPr wrap="square" lIns="182647" tIns="146117" rIns="182647" bIns="146117" rtlCol="0">
            <a:spAutoFit/>
          </a:bodyPr>
          <a:lstStyle/>
          <a:p>
            <a:pPr marL="0" marR="0" lvl="0" indent="0" algn="ctr" defTabSz="931557" rtl="0" eaLnBrk="1" fontAlgn="auto" latinLnBrk="0" hangingPunct="1">
              <a:lnSpc>
                <a:spcPct val="90000"/>
              </a:lnSpc>
              <a:spcBef>
                <a:spcPts val="0"/>
              </a:spcBef>
              <a:spcAft>
                <a:spcPts val="599"/>
              </a:spcAft>
              <a:buClrTx/>
              <a:buSzTx/>
              <a:buFontTx/>
              <a:buNone/>
              <a:tabLst/>
              <a:defRPr/>
            </a:pPr>
            <a:r>
              <a:rPr kumimoji="0" lang="en-US" sz="2000" b="0" i="0" u="none" strike="noStrike" kern="0" cap="none" spc="0" normalizeH="0" baseline="0" noProof="0" dirty="0" err="1">
                <a:ln>
                  <a:noFill/>
                </a:ln>
                <a:gradFill>
                  <a:gsLst>
                    <a:gs pos="12097">
                      <a:srgbClr val="FFFFFF"/>
                    </a:gs>
                    <a:gs pos="34000">
                      <a:srgbClr val="FFFFFF"/>
                    </a:gs>
                  </a:gsLst>
                  <a:lin ang="5400000" scaled="0"/>
                </a:gradFill>
                <a:effectLst/>
                <a:uLnTx/>
                <a:uFillTx/>
                <a:latin typeface="Segoe UI"/>
                <a:ea typeface="MS PGothic" panose="020B0600070205080204" pitchFamily="34" charset="-128"/>
                <a:cs typeface="+mn-cs"/>
              </a:rPr>
              <a:t>LifecycleMgmt</a:t>
            </a:r>
            <a:endParaRPr kumimoji="0" lang="en-US" sz="2000" b="0" i="0" u="none" strike="noStrike" kern="0" cap="none" spc="0" normalizeH="0" baseline="0" noProof="0" dirty="0">
              <a:ln>
                <a:noFill/>
              </a:ln>
              <a:gradFill>
                <a:gsLst>
                  <a:gs pos="12097">
                    <a:srgbClr val="FFFFFF"/>
                  </a:gs>
                  <a:gs pos="34000">
                    <a:srgbClr val="FFFFFF"/>
                  </a:gs>
                </a:gsLst>
                <a:lin ang="5400000" scaled="0"/>
              </a:gradFill>
              <a:effectLst/>
              <a:uLnTx/>
              <a:uFillTx/>
              <a:latin typeface="Segoe UI"/>
              <a:ea typeface="MS PGothic" panose="020B0600070205080204" pitchFamily="34" charset="-128"/>
              <a:cs typeface="+mn-cs"/>
            </a:endParaRPr>
          </a:p>
        </p:txBody>
      </p:sp>
      <p:sp>
        <p:nvSpPr>
          <p:cNvPr id="158" name="TextBox 157"/>
          <p:cNvSpPr txBox="1"/>
          <p:nvPr/>
        </p:nvSpPr>
        <p:spPr>
          <a:xfrm>
            <a:off x="2768547" y="3178682"/>
            <a:ext cx="1954352" cy="870187"/>
          </a:xfrm>
          <a:prstGeom prst="rect">
            <a:avLst/>
          </a:prstGeom>
          <a:noFill/>
        </p:spPr>
        <p:txBody>
          <a:bodyPr wrap="square" lIns="182647" tIns="146117" rIns="182647" bIns="146117" rtlCol="0">
            <a:spAutoFit/>
          </a:bodyPr>
          <a:lstStyle/>
          <a:p>
            <a:pPr marL="0" marR="0" lvl="0" indent="0" algn="ctr" defTabSz="931557" rtl="0" eaLnBrk="1" fontAlgn="auto" latinLnBrk="0" hangingPunct="1">
              <a:lnSpc>
                <a:spcPct val="90000"/>
              </a:lnSpc>
              <a:spcBef>
                <a:spcPts val="0"/>
              </a:spcBef>
              <a:spcAft>
                <a:spcPts val="599"/>
              </a:spcAft>
              <a:buClrTx/>
              <a:buSzTx/>
              <a:buFontTx/>
              <a:buNone/>
              <a:tabLst/>
              <a:defRPr/>
            </a:pPr>
            <a:r>
              <a:rPr kumimoji="0" lang="en-US" sz="2000" b="0" i="0" u="none" strike="noStrike" kern="0" cap="none" spc="0" normalizeH="0" baseline="0" noProof="0" dirty="0">
                <a:ln>
                  <a:noFill/>
                </a:ln>
                <a:gradFill>
                  <a:gsLst>
                    <a:gs pos="12097">
                      <a:srgbClr val="FFFFFF"/>
                    </a:gs>
                    <a:gs pos="34000">
                      <a:srgbClr val="FFFFFF"/>
                    </a:gs>
                  </a:gsLst>
                  <a:lin ang="5400000" scaled="0"/>
                </a:gradFill>
                <a:effectLst/>
                <a:uLnTx/>
                <a:uFillTx/>
                <a:latin typeface="Segoe UI"/>
                <a:ea typeface="MS PGothic" panose="020B0600070205080204" pitchFamily="34" charset="-128"/>
                <a:cs typeface="+mn-cs"/>
              </a:rPr>
              <a:t>Independent Scaling</a:t>
            </a:r>
          </a:p>
        </p:txBody>
      </p:sp>
      <p:sp>
        <p:nvSpPr>
          <p:cNvPr id="159" name="TextBox 158"/>
          <p:cNvSpPr txBox="1"/>
          <p:nvPr/>
        </p:nvSpPr>
        <p:spPr>
          <a:xfrm>
            <a:off x="4827216" y="3162887"/>
            <a:ext cx="1954352" cy="870187"/>
          </a:xfrm>
          <a:prstGeom prst="rect">
            <a:avLst/>
          </a:prstGeom>
          <a:noFill/>
        </p:spPr>
        <p:txBody>
          <a:bodyPr wrap="square" lIns="182647" tIns="146117" rIns="182647" bIns="146117" rtlCol="0">
            <a:spAutoFit/>
          </a:bodyPr>
          <a:lstStyle/>
          <a:p>
            <a:pPr marL="0" marR="0" lvl="0" indent="0" algn="ctr" defTabSz="931557" rtl="0" eaLnBrk="1" fontAlgn="auto" latinLnBrk="0" hangingPunct="1">
              <a:lnSpc>
                <a:spcPct val="90000"/>
              </a:lnSpc>
              <a:spcBef>
                <a:spcPts val="0"/>
              </a:spcBef>
              <a:spcAft>
                <a:spcPts val="599"/>
              </a:spcAft>
              <a:buClrTx/>
              <a:buSzTx/>
              <a:buFontTx/>
              <a:buNone/>
              <a:tabLst/>
              <a:defRPr/>
            </a:pPr>
            <a:r>
              <a:rPr kumimoji="0" lang="en-US" sz="2000" b="0" i="0" u="none" strike="noStrike" kern="0" cap="none" spc="0" normalizeH="0" baseline="0" noProof="0" dirty="0">
                <a:ln>
                  <a:noFill/>
                </a:ln>
                <a:gradFill>
                  <a:gsLst>
                    <a:gs pos="12097">
                      <a:srgbClr val="FFFFFF"/>
                    </a:gs>
                    <a:gs pos="34000">
                      <a:srgbClr val="FFFFFF"/>
                    </a:gs>
                  </a:gsLst>
                  <a:lin ang="5400000" scaled="0"/>
                </a:gradFill>
                <a:effectLst/>
                <a:uLnTx/>
                <a:uFillTx/>
                <a:latin typeface="Segoe UI"/>
                <a:ea typeface="MS PGothic" panose="020B0600070205080204" pitchFamily="34" charset="-128"/>
                <a:cs typeface="+mn-cs"/>
              </a:rPr>
              <a:t>Independent Updates</a:t>
            </a:r>
          </a:p>
        </p:txBody>
      </p:sp>
      <p:sp>
        <p:nvSpPr>
          <p:cNvPr id="160" name="TextBox 159"/>
          <p:cNvSpPr txBox="1"/>
          <p:nvPr/>
        </p:nvSpPr>
        <p:spPr>
          <a:xfrm>
            <a:off x="6925203" y="3162446"/>
            <a:ext cx="1656149" cy="859601"/>
          </a:xfrm>
          <a:prstGeom prst="rect">
            <a:avLst/>
          </a:prstGeom>
          <a:noFill/>
        </p:spPr>
        <p:txBody>
          <a:bodyPr wrap="square" lIns="182647" tIns="146117" rIns="182647" bIns="146117" rtlCol="0">
            <a:spAutoFit/>
          </a:bodyPr>
          <a:lstStyle/>
          <a:p>
            <a:pPr marL="0" marR="0" lvl="0" indent="0" algn="ctr" defTabSz="931557" rtl="0" eaLnBrk="1" fontAlgn="auto" latinLnBrk="0" hangingPunct="1">
              <a:lnSpc>
                <a:spcPct val="90000"/>
              </a:lnSpc>
              <a:spcBef>
                <a:spcPts val="0"/>
              </a:spcBef>
              <a:spcAft>
                <a:spcPts val="599"/>
              </a:spcAft>
              <a:buClrTx/>
              <a:buSzTx/>
              <a:buFontTx/>
              <a:buNone/>
              <a:tabLst/>
              <a:defRPr/>
            </a:pPr>
            <a:r>
              <a:rPr kumimoji="0" lang="en-US" sz="2000" b="0" i="0" u="none" strike="noStrike" kern="0" cap="none" spc="0" normalizeH="0" baseline="0" noProof="0" dirty="0">
                <a:ln>
                  <a:noFill/>
                </a:ln>
                <a:gradFill>
                  <a:gsLst>
                    <a:gs pos="12097">
                      <a:srgbClr val="FFFFFF"/>
                    </a:gs>
                    <a:gs pos="34000">
                      <a:srgbClr val="FFFFFF"/>
                    </a:gs>
                  </a:gsLst>
                  <a:lin ang="5400000" scaled="0"/>
                </a:gradFill>
                <a:effectLst/>
                <a:uLnTx/>
                <a:uFillTx/>
                <a:latin typeface="Segoe UI"/>
                <a:ea typeface="MS PGothic" panose="020B0600070205080204" pitchFamily="34" charset="-128"/>
                <a:cs typeface="+mn-cs"/>
              </a:rPr>
              <a:t>Always On</a:t>
            </a:r>
            <a:br>
              <a:rPr kumimoji="0" lang="en-US" sz="2000" b="0" i="0" u="none" strike="noStrike" kern="0" cap="none" spc="0" normalizeH="0" baseline="0" noProof="0" dirty="0">
                <a:ln>
                  <a:noFill/>
                </a:ln>
                <a:gradFill>
                  <a:gsLst>
                    <a:gs pos="12097">
                      <a:srgbClr val="FFFFFF"/>
                    </a:gs>
                    <a:gs pos="34000">
                      <a:srgbClr val="FFFFFF"/>
                    </a:gs>
                  </a:gsLst>
                  <a:lin ang="5400000" scaled="0"/>
                </a:gradFill>
                <a:effectLst/>
                <a:uLnTx/>
                <a:uFillTx/>
                <a:latin typeface="Segoe UI"/>
                <a:ea typeface="MS PGothic" panose="020B0600070205080204" pitchFamily="34" charset="-128"/>
                <a:cs typeface="+mn-cs"/>
              </a:rPr>
            </a:br>
            <a:r>
              <a:rPr kumimoji="0" lang="en-US" sz="2000" b="0" i="0" u="none" strike="noStrike" kern="0" cap="none" spc="0" normalizeH="0" baseline="0" noProof="0" dirty="0">
                <a:ln>
                  <a:noFill/>
                </a:ln>
                <a:gradFill>
                  <a:gsLst>
                    <a:gs pos="12097">
                      <a:srgbClr val="FFFFFF"/>
                    </a:gs>
                    <a:gs pos="34000">
                      <a:srgbClr val="FFFFFF"/>
                    </a:gs>
                  </a:gsLst>
                  <a:lin ang="5400000" scaled="0"/>
                </a:gradFill>
                <a:effectLst/>
                <a:uLnTx/>
                <a:uFillTx/>
                <a:latin typeface="Segoe UI"/>
                <a:ea typeface="MS PGothic" panose="020B0600070205080204" pitchFamily="34" charset="-128"/>
                <a:cs typeface="+mn-cs"/>
              </a:rPr>
              <a:t>Availability</a:t>
            </a:r>
          </a:p>
        </p:txBody>
      </p:sp>
      <p:sp>
        <p:nvSpPr>
          <p:cNvPr id="161" name="TextBox 160"/>
          <p:cNvSpPr txBox="1"/>
          <p:nvPr/>
        </p:nvSpPr>
        <p:spPr>
          <a:xfrm>
            <a:off x="8636591" y="3212384"/>
            <a:ext cx="1656149" cy="849086"/>
          </a:xfrm>
          <a:prstGeom prst="rect">
            <a:avLst/>
          </a:prstGeom>
          <a:noFill/>
        </p:spPr>
        <p:txBody>
          <a:bodyPr wrap="square" lIns="182647" tIns="146117" rIns="182647" bIns="146117" rtlCol="0">
            <a:spAutoFit/>
          </a:bodyPr>
          <a:lstStyle/>
          <a:p>
            <a:pPr marL="0" marR="0" lvl="0" indent="0" algn="ctr" defTabSz="931557" rtl="0" eaLnBrk="1" fontAlgn="auto" latinLnBrk="0" hangingPunct="1">
              <a:lnSpc>
                <a:spcPct val="90000"/>
              </a:lnSpc>
              <a:spcBef>
                <a:spcPts val="0"/>
              </a:spcBef>
              <a:spcAft>
                <a:spcPts val="599"/>
              </a:spcAft>
              <a:buClrTx/>
              <a:buSzTx/>
              <a:buFontTx/>
              <a:buNone/>
              <a:tabLst/>
              <a:defRPr/>
            </a:pPr>
            <a:r>
              <a:rPr kumimoji="0" lang="en-US" sz="2000" b="0" i="0" u="none" strike="noStrike" kern="0" cap="none" spc="0" normalizeH="0" baseline="0" noProof="0" dirty="0">
                <a:ln>
                  <a:noFill/>
                </a:ln>
                <a:gradFill>
                  <a:gsLst>
                    <a:gs pos="12097">
                      <a:srgbClr val="FFFFFF"/>
                    </a:gs>
                    <a:gs pos="34000">
                      <a:srgbClr val="FFFFFF"/>
                    </a:gs>
                  </a:gsLst>
                  <a:lin ang="5400000" scaled="0"/>
                </a:gradFill>
                <a:effectLst/>
                <a:uLnTx/>
                <a:uFillTx/>
                <a:latin typeface="Segoe UI"/>
                <a:ea typeface="MS PGothic" panose="020B0600070205080204" pitchFamily="34" charset="-128"/>
                <a:cs typeface="+mn-cs"/>
              </a:rPr>
              <a:t>Resource</a:t>
            </a:r>
            <a:br>
              <a:rPr kumimoji="0" lang="en-US" sz="2000" b="0" i="0" u="none" strike="noStrike" kern="0" cap="none" spc="0" normalizeH="0" baseline="0" noProof="0" dirty="0">
                <a:ln>
                  <a:noFill/>
                </a:ln>
                <a:gradFill>
                  <a:gsLst>
                    <a:gs pos="12097">
                      <a:srgbClr val="FFFFFF"/>
                    </a:gs>
                    <a:gs pos="34000">
                      <a:srgbClr val="FFFFFF"/>
                    </a:gs>
                  </a:gsLst>
                  <a:lin ang="5400000" scaled="0"/>
                </a:gradFill>
                <a:effectLst/>
                <a:uLnTx/>
                <a:uFillTx/>
                <a:latin typeface="Segoe UI"/>
                <a:ea typeface="MS PGothic" panose="020B0600070205080204" pitchFamily="34" charset="-128"/>
                <a:cs typeface="+mn-cs"/>
              </a:rPr>
            </a:br>
            <a:r>
              <a:rPr kumimoji="0" lang="en-US" sz="2000" b="0" i="0" u="none" strike="noStrike" kern="0" cap="none" spc="0" normalizeH="0" baseline="0" noProof="0" dirty="0">
                <a:ln>
                  <a:noFill/>
                </a:ln>
                <a:gradFill>
                  <a:gsLst>
                    <a:gs pos="12097">
                      <a:srgbClr val="FFFFFF"/>
                    </a:gs>
                    <a:gs pos="34000">
                      <a:srgbClr val="FFFFFF"/>
                    </a:gs>
                  </a:gsLst>
                  <a:lin ang="5400000" scaled="0"/>
                </a:gradFill>
                <a:effectLst/>
                <a:uLnTx/>
                <a:uFillTx/>
                <a:latin typeface="Segoe UI"/>
                <a:ea typeface="MS PGothic" panose="020B0600070205080204" pitchFamily="34" charset="-128"/>
                <a:cs typeface="+mn-cs"/>
              </a:rPr>
              <a:t>Efficient</a:t>
            </a:r>
          </a:p>
        </p:txBody>
      </p:sp>
      <p:sp>
        <p:nvSpPr>
          <p:cNvPr id="162" name="TextBox 161"/>
          <p:cNvSpPr txBox="1"/>
          <p:nvPr/>
        </p:nvSpPr>
        <p:spPr>
          <a:xfrm>
            <a:off x="10134896" y="3161662"/>
            <a:ext cx="1656149" cy="926030"/>
          </a:xfrm>
          <a:prstGeom prst="rect">
            <a:avLst/>
          </a:prstGeom>
          <a:noFill/>
        </p:spPr>
        <p:txBody>
          <a:bodyPr wrap="square" lIns="182647" tIns="146117" rIns="182647" bIns="146117" rtlCol="0">
            <a:spAutoFit/>
          </a:bodyPr>
          <a:lstStyle/>
          <a:p>
            <a:pPr marL="0" marR="0" lvl="0" indent="0" algn="ctr" defTabSz="931557" rtl="0" eaLnBrk="1" fontAlgn="auto" latinLnBrk="0" hangingPunct="1">
              <a:lnSpc>
                <a:spcPct val="90000"/>
              </a:lnSpc>
              <a:spcBef>
                <a:spcPts val="0"/>
              </a:spcBef>
              <a:spcAft>
                <a:spcPts val="599"/>
              </a:spcAft>
              <a:buClrTx/>
              <a:buSzTx/>
              <a:buFontTx/>
              <a:buNone/>
              <a:tabLst/>
              <a:defRPr/>
            </a:pPr>
            <a:r>
              <a:rPr kumimoji="0" lang="en-US" sz="2000" b="0" i="0" u="none" strike="noStrike" kern="0" cap="none" spc="0" normalizeH="0" baseline="0" noProof="0" dirty="0">
                <a:ln>
                  <a:noFill/>
                </a:ln>
                <a:gradFill>
                  <a:gsLst>
                    <a:gs pos="12097">
                      <a:srgbClr val="FFFFFF"/>
                    </a:gs>
                    <a:gs pos="34000">
                      <a:srgbClr val="FFFFFF"/>
                    </a:gs>
                  </a:gsLst>
                  <a:lin ang="5400000" scaled="0"/>
                </a:gradFill>
                <a:effectLst/>
                <a:uLnTx/>
                <a:uFillTx/>
                <a:latin typeface="Segoe UI"/>
                <a:ea typeface="MS PGothic" panose="020B0600070205080204" pitchFamily="34" charset="-128"/>
                <a:cs typeface="+mn-cs"/>
              </a:rPr>
              <a:t>Stateless/</a:t>
            </a:r>
          </a:p>
          <a:p>
            <a:pPr marL="0" marR="0" lvl="0" indent="0" algn="ctr" defTabSz="931557" rtl="0" eaLnBrk="1" fontAlgn="auto" latinLnBrk="0" hangingPunct="1">
              <a:lnSpc>
                <a:spcPct val="90000"/>
              </a:lnSpc>
              <a:spcBef>
                <a:spcPts val="0"/>
              </a:spcBef>
              <a:spcAft>
                <a:spcPts val="599"/>
              </a:spcAft>
              <a:buClrTx/>
              <a:buSzTx/>
              <a:buFontTx/>
              <a:buNone/>
              <a:tabLst/>
              <a:defRPr/>
            </a:pPr>
            <a:r>
              <a:rPr kumimoji="0" lang="en-US" sz="2000" b="0" i="0" u="none" strike="noStrike" kern="0" cap="none" spc="0" normalizeH="0" baseline="0" noProof="0" dirty="0" err="1">
                <a:ln>
                  <a:noFill/>
                </a:ln>
                <a:gradFill>
                  <a:gsLst>
                    <a:gs pos="12097">
                      <a:srgbClr val="FFFFFF"/>
                    </a:gs>
                    <a:gs pos="34000">
                      <a:srgbClr val="FFFFFF"/>
                    </a:gs>
                  </a:gsLst>
                  <a:lin ang="5400000" scaled="0"/>
                </a:gradFill>
                <a:effectLst/>
                <a:uLnTx/>
                <a:uFillTx/>
                <a:latin typeface="Segoe UI"/>
                <a:ea typeface="MS PGothic" panose="020B0600070205080204" pitchFamily="34" charset="-128"/>
                <a:cs typeface="+mn-cs"/>
              </a:rPr>
              <a:t>Stateful</a:t>
            </a:r>
            <a:endParaRPr kumimoji="0" lang="en-US" sz="2000" b="0" i="0" u="none" strike="noStrike" kern="0" cap="none" spc="0" normalizeH="0" baseline="0" noProof="0" dirty="0">
              <a:ln>
                <a:noFill/>
              </a:ln>
              <a:gradFill>
                <a:gsLst>
                  <a:gs pos="12097">
                    <a:srgbClr val="FFFFFF"/>
                  </a:gs>
                  <a:gs pos="34000">
                    <a:srgbClr val="FFFFFF"/>
                  </a:gs>
                </a:gsLst>
                <a:lin ang="5400000" scaled="0"/>
              </a:gradFill>
              <a:effectLst/>
              <a:uLnTx/>
              <a:uFillTx/>
              <a:latin typeface="Segoe UI"/>
              <a:ea typeface="MS PGothic" panose="020B0600070205080204" pitchFamily="34" charset="-128"/>
              <a:cs typeface="+mn-cs"/>
            </a:endParaRPr>
          </a:p>
        </p:txBody>
      </p:sp>
      <p:sp>
        <p:nvSpPr>
          <p:cNvPr id="163" name="Title 2"/>
          <p:cNvSpPr txBox="1">
            <a:spLocks/>
          </p:cNvSpPr>
          <p:nvPr/>
        </p:nvSpPr>
        <p:spPr>
          <a:xfrm>
            <a:off x="427039" y="447674"/>
            <a:ext cx="11889564"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lang="en-US" dirty="0">
                <a:solidFill>
                  <a:schemeClr val="tx1"/>
                </a:solidFill>
                <a:latin typeface="Segoe UI Light"/>
              </a:rPr>
              <a:t>Service Fabric</a:t>
            </a:r>
            <a:endParaRPr kumimoji="0" lang="en-US" sz="4800" b="0" i="0" u="none" strike="noStrike" kern="1200" cap="none" spc="-102" normalizeH="0" baseline="0" noProof="0" dirty="0">
              <a:ln w="3175">
                <a:noFill/>
              </a:ln>
              <a:solidFill>
                <a:schemeClr val="tx1"/>
              </a:solidFill>
              <a:effectLst/>
              <a:uLnTx/>
              <a:uFillTx/>
              <a:latin typeface="Segoe UI Light"/>
              <a:ea typeface="+mn-ea"/>
              <a:cs typeface="Segoe UI" pitchFamily="34" charset="0"/>
            </a:endParaRPr>
          </a:p>
        </p:txBody>
      </p:sp>
    </p:spTree>
    <p:extLst>
      <p:ext uri="{BB962C8B-B14F-4D97-AF65-F5344CB8AC3E}">
        <p14:creationId xmlns:p14="http://schemas.microsoft.com/office/powerpoint/2010/main" val="2245998055"/>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4259628"/>
          </a:xfrm>
        </p:spPr>
        <p:txBody>
          <a:bodyPr/>
          <a:lstStyle/>
          <a:p>
            <a:r>
              <a:rPr lang="en-US" dirty="0"/>
              <a:t>Physical &amp; Virtual Machines</a:t>
            </a:r>
          </a:p>
          <a:p>
            <a:pPr lvl="1"/>
            <a:r>
              <a:rPr lang="en-US" dirty="0"/>
              <a:t>Public Preview for Windows</a:t>
            </a:r>
          </a:p>
          <a:p>
            <a:pPr lvl="1"/>
            <a:r>
              <a:rPr lang="en-US" dirty="0"/>
              <a:t>Private Preview for Linux</a:t>
            </a:r>
          </a:p>
          <a:p>
            <a:r>
              <a:rPr lang="en-US" dirty="0"/>
              <a:t>Containers (coming soon)</a:t>
            </a:r>
          </a:p>
          <a:p>
            <a:r>
              <a:rPr lang="en-US" dirty="0"/>
              <a:t>Managed Service on Azure (in GA)</a:t>
            </a:r>
          </a:p>
          <a:p>
            <a:r>
              <a:rPr lang="en-US" dirty="0"/>
              <a:t>In your datacenter, private cloud or public cloud</a:t>
            </a:r>
          </a:p>
          <a:p>
            <a:endParaRPr lang="en-US" dirty="0"/>
          </a:p>
        </p:txBody>
      </p:sp>
      <p:sp>
        <p:nvSpPr>
          <p:cNvPr id="3" name="Title 2"/>
          <p:cNvSpPr>
            <a:spLocks noGrp="1"/>
          </p:cNvSpPr>
          <p:nvPr>
            <p:ph type="title"/>
          </p:nvPr>
        </p:nvSpPr>
        <p:spPr/>
        <p:txBody>
          <a:bodyPr/>
          <a:lstStyle/>
          <a:p>
            <a:r>
              <a:rPr lang="en-US" dirty="0"/>
              <a:t>Deploy Service Fabric </a:t>
            </a:r>
            <a:r>
              <a:rPr lang="en-US" dirty="0" err="1"/>
              <a:t>Microservices</a:t>
            </a:r>
            <a:r>
              <a:rPr lang="en-US" dirty="0"/>
              <a:t> to:</a:t>
            </a:r>
          </a:p>
        </p:txBody>
      </p:sp>
    </p:spTree>
    <p:extLst>
      <p:ext uri="{BB962C8B-B14F-4D97-AF65-F5344CB8AC3E}">
        <p14:creationId xmlns:p14="http://schemas.microsoft.com/office/powerpoint/2010/main" val="2357867683"/>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74638" y="1212850"/>
            <a:ext cx="11887200" cy="2769989"/>
          </a:xfrm>
        </p:spPr>
        <p:txBody>
          <a:bodyPr/>
          <a:lstStyle/>
          <a:p>
            <a:r>
              <a:rPr lang="en-US" dirty="0"/>
              <a:t>Founder of UserGroup.tv</a:t>
            </a:r>
          </a:p>
          <a:p>
            <a:r>
              <a:rPr lang="en-US" dirty="0"/>
              <a:t>Technical Evangelist at Microsoft</a:t>
            </a:r>
          </a:p>
          <a:p>
            <a:pPr marL="0" indent="0">
              <a:buNone/>
            </a:pPr>
            <a:endParaRPr lang="en-US" dirty="0"/>
          </a:p>
          <a:p>
            <a:endParaRPr lang="en-US" dirty="0">
              <a:solidFill>
                <a:srgbClr val="FF0000"/>
              </a:solidFill>
            </a:endParaRPr>
          </a:p>
        </p:txBody>
      </p:sp>
      <p:sp>
        <p:nvSpPr>
          <p:cNvPr id="4" name="Title 3"/>
          <p:cNvSpPr>
            <a:spLocks noGrp="1"/>
          </p:cNvSpPr>
          <p:nvPr>
            <p:ph type="title"/>
          </p:nvPr>
        </p:nvSpPr>
        <p:spPr/>
        <p:txBody>
          <a:bodyPr/>
          <a:lstStyle/>
          <a:p>
            <a:r>
              <a:rPr lang="en-US" dirty="0"/>
              <a:t>About Me</a:t>
            </a:r>
          </a:p>
        </p:txBody>
      </p:sp>
      <p:pic>
        <p:nvPicPr>
          <p:cNvPr id="7" name="Picture 6" descr="http://www.dallasgivecamp.org/Themes/DallasGiveCamp/Content/Images/GiveCampDallas_small.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64113" y="4099364"/>
            <a:ext cx="2830313" cy="104982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C:\Users\SHAWN\Desktop\drn-log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63746" y="4341468"/>
            <a:ext cx="3557592" cy="116559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C:\Users\Shawn\Pictures\mvplogo.gif"/>
          <p:cNvPicPr>
            <a:picLocks noChangeAspect="1" noChangeArrowheads="1"/>
          </p:cNvPicPr>
          <p:nvPr/>
        </p:nvPicPr>
        <p:blipFill>
          <a:blip r:embed="rId4" cstate="print"/>
          <a:srcRect/>
          <a:stretch>
            <a:fillRect/>
          </a:stretch>
        </p:blipFill>
        <p:spPr bwMode="auto">
          <a:xfrm>
            <a:off x="240218" y="4401787"/>
            <a:ext cx="1497165" cy="2343390"/>
          </a:xfrm>
          <a:prstGeom prst="rect">
            <a:avLst/>
          </a:prstGeom>
          <a:noFill/>
          <a:ln w="9525">
            <a:noFill/>
            <a:miter lim="800000"/>
            <a:headEnd/>
            <a:tailEnd/>
          </a:ln>
        </p:spPr>
      </p:pic>
      <p:pic>
        <p:nvPicPr>
          <p:cNvPr id="10" name="Picture 9" descr="C:\Users\Shawn\Pictures\FloridaTech_seal.gif"/>
          <p:cNvPicPr>
            <a:picLocks noChangeAspect="1" noChangeArrowheads="1"/>
          </p:cNvPicPr>
          <p:nvPr/>
        </p:nvPicPr>
        <p:blipFill>
          <a:blip r:embed="rId5" cstate="print"/>
          <a:srcRect/>
          <a:stretch>
            <a:fillRect/>
          </a:stretch>
        </p:blipFill>
        <p:spPr bwMode="auto">
          <a:xfrm>
            <a:off x="2164113" y="5433829"/>
            <a:ext cx="1533153" cy="1188194"/>
          </a:xfrm>
          <a:prstGeom prst="rect">
            <a:avLst/>
          </a:prstGeom>
          <a:noFill/>
          <a:ln w="9525">
            <a:noFill/>
            <a:miter lim="800000"/>
            <a:headEnd/>
            <a:tailEnd/>
          </a:ln>
        </p:spPr>
      </p:pic>
      <p:pic>
        <p:nvPicPr>
          <p:cNvPr id="11" name="Picture 10" descr="C:\Users\SHAWN\Desktop\theme-sprite.17.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544397" y="4659948"/>
            <a:ext cx="2370948" cy="69354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C:\Users\SHAWN\Desktop\lockheed-martin.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123997" y="5720993"/>
            <a:ext cx="4747273" cy="941608"/>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C:\Users\SHAWN\Desktop\UserGroupLogo.gif"/>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042902" y="5638419"/>
            <a:ext cx="2951350" cy="11067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2270385"/>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Battle-hardened for over 5 years</a:t>
            </a:r>
          </a:p>
        </p:txBody>
      </p:sp>
      <p:pic>
        <p:nvPicPr>
          <p:cNvPr id="11" name="Picture 10"/>
          <p:cNvPicPr>
            <a:picLocks noChangeAspect="1"/>
          </p:cNvPicPr>
          <p:nvPr/>
        </p:nvPicPr>
        <p:blipFill>
          <a:blip r:embed="rId3"/>
          <a:stretch>
            <a:fillRect/>
          </a:stretch>
        </p:blipFill>
        <p:spPr>
          <a:xfrm>
            <a:off x="8199437" y="5326062"/>
            <a:ext cx="4199221" cy="1571029"/>
          </a:xfrm>
          <a:prstGeom prst="rect">
            <a:avLst/>
          </a:prstGeom>
        </p:spPr>
      </p:pic>
      <p:sp>
        <p:nvSpPr>
          <p:cNvPr id="2" name="Hexagon 1"/>
          <p:cNvSpPr/>
          <p:nvPr/>
        </p:nvSpPr>
        <p:spPr bwMode="auto">
          <a:xfrm>
            <a:off x="191191" y="1439862"/>
            <a:ext cx="3379957" cy="2817813"/>
          </a:xfrm>
          <a:prstGeom prst="hexagon">
            <a:avLst/>
          </a:prstGeom>
          <a:solidFill>
            <a:srgbClr val="B4009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b="1" dirty="0">
                <a:gradFill>
                  <a:gsLst>
                    <a:gs pos="0">
                      <a:srgbClr val="FFFFFF"/>
                    </a:gs>
                    <a:gs pos="100000">
                      <a:srgbClr val="FFFFFF"/>
                    </a:gs>
                  </a:gsLst>
                  <a:lin ang="5400000" scaled="0"/>
                </a:gradFill>
                <a:ea typeface="Segoe UI" pitchFamily="34" charset="0"/>
                <a:cs typeface="Segoe UI" pitchFamily="34" charset="0"/>
              </a:rPr>
              <a:t>Azure Core Infrastructure</a:t>
            </a: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thousands of machines</a:t>
            </a:r>
          </a:p>
        </p:txBody>
      </p:sp>
      <p:sp>
        <p:nvSpPr>
          <p:cNvPr id="24" name="Hexagon 23"/>
          <p:cNvSpPr/>
          <p:nvPr/>
        </p:nvSpPr>
        <p:spPr bwMode="auto">
          <a:xfrm>
            <a:off x="394059" y="4716462"/>
            <a:ext cx="1942240" cy="1726772"/>
          </a:xfrm>
          <a:prstGeom prst="hexagon">
            <a:avLst/>
          </a:prstGeom>
          <a:solidFill>
            <a:srgbClr val="6A14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b="1" dirty="0">
                <a:gradFill>
                  <a:gsLst>
                    <a:gs pos="0">
                      <a:srgbClr val="FFFFFF"/>
                    </a:gs>
                    <a:gs pos="100000">
                      <a:srgbClr val="FFFFFF"/>
                    </a:gs>
                  </a:gsLst>
                  <a:lin ang="5400000" scaled="0"/>
                </a:gradFill>
                <a:ea typeface="Segoe UI" pitchFamily="34" charset="0"/>
                <a:cs typeface="Segoe UI" pitchFamily="34" charset="0"/>
              </a:rPr>
              <a:t>Power BI</a:t>
            </a:r>
          </a:p>
        </p:txBody>
      </p:sp>
      <p:sp>
        <p:nvSpPr>
          <p:cNvPr id="25" name="Hexagon 24"/>
          <p:cNvSpPr/>
          <p:nvPr/>
        </p:nvSpPr>
        <p:spPr bwMode="auto">
          <a:xfrm>
            <a:off x="6523037" y="1163294"/>
            <a:ext cx="2362200" cy="2008982"/>
          </a:xfrm>
          <a:prstGeom prst="hexagon">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b="1" dirty="0">
                <a:gradFill>
                  <a:gsLst>
                    <a:gs pos="0">
                      <a:srgbClr val="FFFFFF"/>
                    </a:gs>
                    <a:gs pos="100000">
                      <a:srgbClr val="FFFFFF"/>
                    </a:gs>
                  </a:gsLst>
                  <a:lin ang="5400000" scaled="0"/>
                </a:gradFill>
                <a:ea typeface="Segoe UI" pitchFamily="34" charset="0"/>
                <a:cs typeface="Segoe UI" pitchFamily="34" charset="0"/>
              </a:rPr>
              <a:t>Intune</a:t>
            </a: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800k devices</a:t>
            </a:r>
          </a:p>
        </p:txBody>
      </p:sp>
      <p:sp>
        <p:nvSpPr>
          <p:cNvPr id="26" name="Hexagon 25"/>
          <p:cNvSpPr/>
          <p:nvPr/>
        </p:nvSpPr>
        <p:spPr bwMode="auto">
          <a:xfrm>
            <a:off x="2538714" y="3954462"/>
            <a:ext cx="3002089" cy="2590007"/>
          </a:xfrm>
          <a:prstGeom prst="hexagon">
            <a:avLst/>
          </a:prstGeom>
          <a:solidFill>
            <a:srgbClr val="E8112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b="1" dirty="0">
                <a:gradFill>
                  <a:gsLst>
                    <a:gs pos="0">
                      <a:srgbClr val="FFFFFF"/>
                    </a:gs>
                    <a:gs pos="100000">
                      <a:srgbClr val="FFFFFF"/>
                    </a:gs>
                  </a:gsLst>
                  <a:lin ang="5400000" scaled="0"/>
                </a:gradFill>
                <a:ea typeface="Segoe UI" pitchFamily="34" charset="0"/>
                <a:cs typeface="Segoe UI" pitchFamily="34" charset="0"/>
              </a:rPr>
              <a:t>Azure SQL Database</a:t>
            </a: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1.4 million databases</a:t>
            </a:r>
          </a:p>
        </p:txBody>
      </p:sp>
      <p:sp>
        <p:nvSpPr>
          <p:cNvPr id="27" name="Hexagon 26"/>
          <p:cNvSpPr/>
          <p:nvPr/>
        </p:nvSpPr>
        <p:spPr bwMode="auto">
          <a:xfrm>
            <a:off x="5715250" y="3521264"/>
            <a:ext cx="3014466" cy="2545617"/>
          </a:xfrm>
          <a:prstGeom prst="hexagon">
            <a:avLst/>
          </a:prstGeom>
          <a:solidFill>
            <a:srgbClr val="0477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b="1" dirty="0">
                <a:gradFill>
                  <a:gsLst>
                    <a:gs pos="0">
                      <a:srgbClr val="FFFFFF"/>
                    </a:gs>
                    <a:gs pos="100000">
                      <a:srgbClr val="FFFFFF"/>
                    </a:gs>
                  </a:gsLst>
                  <a:lin ang="5400000" scaled="0"/>
                </a:gradFill>
                <a:ea typeface="Segoe UI" pitchFamily="34" charset="0"/>
                <a:cs typeface="Segoe UI" pitchFamily="34" charset="0"/>
              </a:rPr>
              <a:t>Bing Cortana</a:t>
            </a: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500m </a:t>
            </a:r>
            <a:r>
              <a:rPr lang="en-US" sz="2400" dirty="0" err="1">
                <a:gradFill>
                  <a:gsLst>
                    <a:gs pos="0">
                      <a:srgbClr val="FFFFFF"/>
                    </a:gs>
                    <a:gs pos="100000">
                      <a:srgbClr val="FFFFFF"/>
                    </a:gs>
                  </a:gsLst>
                  <a:lin ang="5400000" scaled="0"/>
                </a:gradFill>
                <a:ea typeface="Segoe UI" pitchFamily="34" charset="0"/>
                <a:cs typeface="Segoe UI" pitchFamily="34" charset="0"/>
              </a:rPr>
              <a:t>evals</a:t>
            </a:r>
            <a:r>
              <a:rPr lang="en-US" sz="2400" dirty="0">
                <a:gradFill>
                  <a:gsLst>
                    <a:gs pos="0">
                      <a:srgbClr val="FFFFFF"/>
                    </a:gs>
                    <a:gs pos="100000">
                      <a:srgbClr val="FFFFFF"/>
                    </a:gs>
                  </a:gsLst>
                  <a:lin ang="5400000" scaled="0"/>
                </a:gradFill>
                <a:ea typeface="Segoe UI" pitchFamily="34" charset="0"/>
                <a:cs typeface="Segoe UI" pitchFamily="34" charset="0"/>
              </a:rPr>
              <a:t>/sec</a:t>
            </a:r>
          </a:p>
        </p:txBody>
      </p:sp>
      <p:sp>
        <p:nvSpPr>
          <p:cNvPr id="28" name="Hexagon 27"/>
          <p:cNvSpPr/>
          <p:nvPr/>
        </p:nvSpPr>
        <p:spPr bwMode="auto">
          <a:xfrm>
            <a:off x="3554552" y="1212849"/>
            <a:ext cx="2856365" cy="2436813"/>
          </a:xfrm>
          <a:prstGeom prst="hexagon">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b="1" dirty="0">
                <a:gradFill>
                  <a:gsLst>
                    <a:gs pos="0">
                      <a:srgbClr val="FFFFFF"/>
                    </a:gs>
                    <a:gs pos="100000">
                      <a:srgbClr val="FFFFFF"/>
                    </a:gs>
                  </a:gsLst>
                  <a:lin ang="5400000" scaled="0"/>
                </a:gradFill>
                <a:ea typeface="Segoe UI" pitchFamily="34" charset="0"/>
                <a:cs typeface="Segoe UI" pitchFamily="34" charset="0"/>
              </a:rPr>
              <a:t>Azure Document DB</a:t>
            </a:r>
          </a:p>
          <a:p>
            <a:pPr algn="ctr" defTabSz="932472" fontAlgn="base">
              <a:lnSpc>
                <a:spcPct val="90000"/>
              </a:lnSpc>
              <a:spcBef>
                <a:spcPct val="0"/>
              </a:spcBef>
              <a:spcAft>
                <a:spcPct val="0"/>
              </a:spcAft>
            </a:pPr>
            <a:endParaRPr lang="en-US" sz="2400" b="1"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en-US" sz="2400" b="1" dirty="0">
                <a:gradFill>
                  <a:gsLst>
                    <a:gs pos="0">
                      <a:srgbClr val="FFFFFF"/>
                    </a:gs>
                    <a:gs pos="100000">
                      <a:srgbClr val="FFFFFF"/>
                    </a:gs>
                  </a:gsLst>
                  <a:lin ang="5400000" scaled="0"/>
                </a:gradFill>
                <a:latin typeface="Segoe UI Light"/>
                <a:ea typeface="Segoe UI" pitchFamily="34" charset="0"/>
                <a:cs typeface="Segoe UI" pitchFamily="34" charset="0"/>
              </a:rPr>
              <a:t>billions transactions/week</a:t>
            </a:r>
          </a:p>
        </p:txBody>
      </p:sp>
      <p:sp>
        <p:nvSpPr>
          <p:cNvPr id="29" name="Hexagon 28"/>
          <p:cNvSpPr/>
          <p:nvPr/>
        </p:nvSpPr>
        <p:spPr bwMode="auto">
          <a:xfrm>
            <a:off x="8981924" y="402675"/>
            <a:ext cx="2886784" cy="2446093"/>
          </a:xfrm>
          <a:prstGeom prst="hexagon">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b="1" dirty="0">
                <a:gradFill>
                  <a:gsLst>
                    <a:gs pos="0">
                      <a:srgbClr val="FFFFFF"/>
                    </a:gs>
                    <a:gs pos="100000">
                      <a:srgbClr val="FFFFFF"/>
                    </a:gs>
                  </a:gsLst>
                  <a:lin ang="5400000" scaled="0"/>
                </a:gradFill>
                <a:ea typeface="Segoe UI" pitchFamily="34" charset="0"/>
                <a:cs typeface="Segoe UI" pitchFamily="34" charset="0"/>
              </a:rPr>
              <a:t>Skype for Business</a:t>
            </a: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Hybrid Ops</a:t>
            </a:r>
          </a:p>
        </p:txBody>
      </p:sp>
      <p:sp>
        <p:nvSpPr>
          <p:cNvPr id="12" name="Hexagon 11"/>
          <p:cNvSpPr/>
          <p:nvPr/>
        </p:nvSpPr>
        <p:spPr bwMode="auto">
          <a:xfrm>
            <a:off x="8904164" y="3172276"/>
            <a:ext cx="2564298" cy="2229986"/>
          </a:xfrm>
          <a:prstGeom prst="hexagon">
            <a:avLst/>
          </a:prstGeom>
          <a:solidFill>
            <a:schemeClr val="accent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2400" b="1"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en-US" sz="2400" b="1" dirty="0">
                <a:gradFill>
                  <a:gsLst>
                    <a:gs pos="0">
                      <a:srgbClr val="FFFFFF"/>
                    </a:gs>
                    <a:gs pos="100000">
                      <a:srgbClr val="FFFFFF"/>
                    </a:gs>
                  </a:gsLst>
                  <a:lin ang="5400000" scaled="0"/>
                </a:gradFill>
                <a:ea typeface="Segoe UI" pitchFamily="34" charset="0"/>
                <a:cs typeface="Segoe UI" pitchFamily="34" charset="0"/>
              </a:rPr>
              <a:t>Event Hubs</a:t>
            </a:r>
          </a:p>
          <a:p>
            <a:pPr algn="ctr" defTabSz="932472" fontAlgn="base">
              <a:lnSpc>
                <a:spcPct val="90000"/>
              </a:lnSpc>
              <a:spcBef>
                <a:spcPct val="0"/>
              </a:spcBef>
              <a:spcAft>
                <a:spcPct val="0"/>
              </a:spcAft>
            </a:pPr>
            <a:endParaRPr lang="en-US" sz="2000" b="1"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20bn events/day</a:t>
            </a: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880163377"/>
      </p:ext>
    </p:extLst>
  </p:cSld>
  <p:clrMapOvr>
    <a:masterClrMapping/>
  </p:clrMapOvr>
  <p:transition advTm="95495">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3484013" y="1276587"/>
            <a:ext cx="8724102" cy="5522728"/>
          </a:xfrm>
          <a:prstGeom prst="rect">
            <a:avLst/>
          </a:prstGeom>
          <a:noFill/>
          <a:ln w="19050" cap="flat" cmpd="sng" algn="ctr">
            <a:solidFill>
              <a:schemeClr val="tx1"/>
            </a:solidFill>
            <a:prstDash val="solid"/>
            <a:round/>
            <a:headEnd type="none" w="sm" len="sm"/>
            <a:tailEnd type="triangle" w="lg" len="lg"/>
          </a:ln>
          <a:effectLst/>
        </p:spPr>
        <p:txBody>
          <a:bodyPr vert="horz" wrap="square" lIns="46630" tIns="46630" rIns="46630" bIns="46630" numCol="1" rtlCol="0" anchor="t" anchorCtr="1" compatLnSpc="1">
            <a:prstTxWarp prst="textNoShape">
              <a:avLst/>
            </a:prstTxWarp>
            <a:no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2448"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Datacenter (Azure, On Premises, Other Clouds )</a:t>
            </a:r>
          </a:p>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2448" b="0"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endParaRPr>
          </a:p>
        </p:txBody>
      </p:sp>
      <p:sp>
        <p:nvSpPr>
          <p:cNvPr id="25" name="Rectangle 24"/>
          <p:cNvSpPr/>
          <p:nvPr/>
        </p:nvSpPr>
        <p:spPr bwMode="auto">
          <a:xfrm>
            <a:off x="3691229" y="4481516"/>
            <a:ext cx="1068728" cy="670445"/>
          </a:xfrm>
          <a:prstGeom prst="rect">
            <a:avLst/>
          </a:prstGeom>
          <a:gradFill flip="none" rotWithShape="1">
            <a:gsLst>
              <a:gs pos="0">
                <a:schemeClr val="accent5">
                  <a:lumMod val="40000"/>
                  <a:lumOff val="60000"/>
                </a:schemeClr>
              </a:gs>
              <a:gs pos="46000">
                <a:schemeClr val="accent5">
                  <a:lumMod val="95000"/>
                  <a:lumOff val="5000"/>
                </a:schemeClr>
              </a:gs>
              <a:gs pos="100000">
                <a:schemeClr val="accent5">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30" tIns="46630" rIns="46630" bIns="46630" numCol="1" rtlCol="0" anchor="ctr" anchorCtr="0" compatLnSpc="1">
            <a:prstTxWarp prst="textNoShape">
              <a:avLst/>
            </a:prstTxWarp>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836" b="1"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Load Balancer</a:t>
            </a:r>
          </a:p>
        </p:txBody>
      </p:sp>
      <p:sp>
        <p:nvSpPr>
          <p:cNvPr id="20" name="Rectangle 19"/>
          <p:cNvSpPr/>
          <p:nvPr/>
        </p:nvSpPr>
        <p:spPr bwMode="auto">
          <a:xfrm>
            <a:off x="5616371" y="3647031"/>
            <a:ext cx="2135903" cy="1329097"/>
          </a:xfrm>
          <a:prstGeom prst="rect">
            <a:avLst/>
          </a:prstGeom>
          <a:gradFill flip="none" rotWithShape="1">
            <a:gsLst>
              <a:gs pos="0">
                <a:schemeClr val="accent3">
                  <a:lumMod val="40000"/>
                  <a:lumOff val="60000"/>
                </a:schemeClr>
              </a:gs>
              <a:gs pos="46000">
                <a:schemeClr val="accent3">
                  <a:lumMod val="95000"/>
                  <a:lumOff val="5000"/>
                </a:schemeClr>
              </a:gs>
              <a:gs pos="100000">
                <a:schemeClr val="accent3">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30" tIns="46630" rIns="46630" bIns="46630" numCol="1" rtlCol="0" anchor="t" anchorCtr="1"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040" b="1"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PC/VM #1</a:t>
            </a:r>
            <a:br>
              <a:rPr kumimoji="0" lang="en-US" sz="2040" b="1"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br>
            <a:endParaRPr kumimoji="0" lang="en-US" sz="2040" b="1"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endParaRPr>
          </a:p>
        </p:txBody>
      </p:sp>
      <p:sp>
        <p:nvSpPr>
          <p:cNvPr id="26" name="Rectangle 25"/>
          <p:cNvSpPr/>
          <p:nvPr/>
        </p:nvSpPr>
        <p:spPr>
          <a:xfrm>
            <a:off x="5788874" y="4075114"/>
            <a:ext cx="1805598" cy="352548"/>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30" tIns="46630" rIns="46630" bIns="46630" numCol="1" rtlCol="0" anchor="ctr" anchorCtr="1" compatLnSpc="1">
            <a:prstTxWarp prst="textNoShape">
              <a:avLst/>
            </a:prstTxWarp>
            <a:no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836"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Service Fabric</a:t>
            </a:r>
          </a:p>
        </p:txBody>
      </p:sp>
      <p:sp>
        <p:nvSpPr>
          <p:cNvPr id="28" name="Rectangle 27"/>
          <p:cNvSpPr/>
          <p:nvPr/>
        </p:nvSpPr>
        <p:spPr>
          <a:xfrm>
            <a:off x="5782025" y="4535265"/>
            <a:ext cx="1812447" cy="352548"/>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6630" tIns="46630" rIns="46630" bIns="46630" numCol="1" rtlCol="0" anchor="ctr" anchorCtr="1" compatLnSpc="1">
            <a:prstTxWarp prst="textNoShape">
              <a:avLst/>
            </a:prstTxWarp>
            <a:no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836" b="1"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Your code, etc.</a:t>
            </a:r>
          </a:p>
        </p:txBody>
      </p:sp>
      <p:sp>
        <p:nvSpPr>
          <p:cNvPr id="42" name="Rectangle 41"/>
          <p:cNvSpPr/>
          <p:nvPr/>
        </p:nvSpPr>
        <p:spPr bwMode="auto">
          <a:xfrm>
            <a:off x="6982675" y="1900619"/>
            <a:ext cx="2135903" cy="1329097"/>
          </a:xfrm>
          <a:prstGeom prst="rect">
            <a:avLst/>
          </a:prstGeom>
          <a:gradFill flip="none" rotWithShape="1">
            <a:gsLst>
              <a:gs pos="0">
                <a:schemeClr val="accent3">
                  <a:lumMod val="40000"/>
                  <a:lumOff val="60000"/>
                </a:schemeClr>
              </a:gs>
              <a:gs pos="46000">
                <a:schemeClr val="accent3">
                  <a:lumMod val="95000"/>
                  <a:lumOff val="5000"/>
                </a:schemeClr>
              </a:gs>
              <a:gs pos="100000">
                <a:schemeClr val="accent3">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30" tIns="46630" rIns="46630" bIns="46630" numCol="1" rtlCol="0" anchor="t" anchorCtr="1"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040" b="1"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PC/VM #2</a:t>
            </a:r>
            <a:br>
              <a:rPr kumimoji="0" lang="en-US" sz="2040" b="1"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br>
            <a:endParaRPr kumimoji="0" lang="en-US" sz="2040" b="1"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endParaRPr>
          </a:p>
        </p:txBody>
      </p:sp>
      <p:sp>
        <p:nvSpPr>
          <p:cNvPr id="44" name="Rectangle 43"/>
          <p:cNvSpPr/>
          <p:nvPr/>
        </p:nvSpPr>
        <p:spPr>
          <a:xfrm>
            <a:off x="7155177" y="2328702"/>
            <a:ext cx="1803014" cy="352548"/>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30" tIns="46630" rIns="46630" bIns="46630" numCol="1" rtlCol="0" anchor="ctr" anchorCtr="1" compatLnSpc="1">
            <a:prstTxWarp prst="textNoShape">
              <a:avLst/>
            </a:prstTxWarp>
            <a:no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836"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Service Fabric</a:t>
            </a:r>
          </a:p>
        </p:txBody>
      </p:sp>
      <p:sp>
        <p:nvSpPr>
          <p:cNvPr id="46" name="Rectangle 45"/>
          <p:cNvSpPr/>
          <p:nvPr/>
        </p:nvSpPr>
        <p:spPr>
          <a:xfrm>
            <a:off x="7148328" y="2788853"/>
            <a:ext cx="1812447" cy="352548"/>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6630" tIns="46630" rIns="46630" bIns="46630" numCol="1" rtlCol="0" anchor="ctr" anchorCtr="1" compatLnSpc="1">
            <a:prstTxWarp prst="textNoShape">
              <a:avLst/>
            </a:prstTxWarp>
            <a:no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836" b="1"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Your code, etc.</a:t>
            </a:r>
          </a:p>
        </p:txBody>
      </p:sp>
      <p:sp>
        <p:nvSpPr>
          <p:cNvPr id="50" name="Rectangle 49"/>
          <p:cNvSpPr/>
          <p:nvPr/>
        </p:nvSpPr>
        <p:spPr bwMode="auto">
          <a:xfrm>
            <a:off x="9646495" y="2687360"/>
            <a:ext cx="2135903" cy="1329097"/>
          </a:xfrm>
          <a:prstGeom prst="rect">
            <a:avLst/>
          </a:prstGeom>
          <a:gradFill flip="none" rotWithShape="1">
            <a:gsLst>
              <a:gs pos="0">
                <a:schemeClr val="accent3">
                  <a:lumMod val="40000"/>
                  <a:lumOff val="60000"/>
                </a:schemeClr>
              </a:gs>
              <a:gs pos="46000">
                <a:schemeClr val="accent3">
                  <a:lumMod val="95000"/>
                  <a:lumOff val="5000"/>
                </a:schemeClr>
              </a:gs>
              <a:gs pos="100000">
                <a:schemeClr val="accent3">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30" tIns="46630" rIns="46630" bIns="46630" numCol="1" rtlCol="0" anchor="t" anchorCtr="1"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040" b="1"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PC/VM #3</a:t>
            </a:r>
            <a:br>
              <a:rPr kumimoji="0" lang="en-US" sz="2040" b="1"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br>
            <a:endParaRPr kumimoji="0" lang="en-US" sz="2040" b="1"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endParaRPr>
          </a:p>
        </p:txBody>
      </p:sp>
      <p:sp>
        <p:nvSpPr>
          <p:cNvPr id="52" name="Rectangle 51"/>
          <p:cNvSpPr/>
          <p:nvPr/>
        </p:nvSpPr>
        <p:spPr>
          <a:xfrm>
            <a:off x="9835384" y="3126251"/>
            <a:ext cx="1789211" cy="352548"/>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30" tIns="46630" rIns="46630" bIns="46630" numCol="1" rtlCol="0" anchor="ctr" anchorCtr="1" compatLnSpc="1">
            <a:prstTxWarp prst="textNoShape">
              <a:avLst/>
            </a:prstTxWarp>
            <a:no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836"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Service Fabric</a:t>
            </a:r>
          </a:p>
        </p:txBody>
      </p:sp>
      <p:sp>
        <p:nvSpPr>
          <p:cNvPr id="53" name="Rectangle 52"/>
          <p:cNvSpPr/>
          <p:nvPr/>
        </p:nvSpPr>
        <p:spPr>
          <a:xfrm>
            <a:off x="9812149" y="3575595"/>
            <a:ext cx="1812447" cy="352548"/>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6630" tIns="46630" rIns="46630" bIns="46630" numCol="1" rtlCol="0" anchor="ctr" anchorCtr="1" compatLnSpc="1">
            <a:prstTxWarp prst="textNoShape">
              <a:avLst/>
            </a:prstTxWarp>
            <a:no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836" b="1"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Your code, etc.</a:t>
            </a:r>
          </a:p>
        </p:txBody>
      </p:sp>
      <p:sp>
        <p:nvSpPr>
          <p:cNvPr id="57" name="Rectangle 56"/>
          <p:cNvSpPr/>
          <p:nvPr/>
        </p:nvSpPr>
        <p:spPr bwMode="auto">
          <a:xfrm>
            <a:off x="9662882" y="4286990"/>
            <a:ext cx="2135903" cy="1329097"/>
          </a:xfrm>
          <a:prstGeom prst="rect">
            <a:avLst/>
          </a:prstGeom>
          <a:gradFill flip="none" rotWithShape="1">
            <a:gsLst>
              <a:gs pos="0">
                <a:schemeClr val="accent3">
                  <a:lumMod val="40000"/>
                  <a:lumOff val="60000"/>
                </a:schemeClr>
              </a:gs>
              <a:gs pos="46000">
                <a:schemeClr val="accent3">
                  <a:lumMod val="95000"/>
                  <a:lumOff val="5000"/>
                </a:schemeClr>
              </a:gs>
              <a:gs pos="100000">
                <a:schemeClr val="accent3">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30" tIns="46630" rIns="46630" bIns="46630" numCol="1" rtlCol="0" anchor="t" anchorCtr="1"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040" b="1"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PC/VM #4</a:t>
            </a:r>
            <a:br>
              <a:rPr kumimoji="0" lang="en-US" sz="2040" b="1"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br>
            <a:endParaRPr kumimoji="0" lang="en-US" sz="2040" b="1"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endParaRPr>
          </a:p>
        </p:txBody>
      </p:sp>
      <p:sp>
        <p:nvSpPr>
          <p:cNvPr id="58" name="Rectangle 57"/>
          <p:cNvSpPr/>
          <p:nvPr/>
        </p:nvSpPr>
        <p:spPr>
          <a:xfrm>
            <a:off x="9835385" y="4711539"/>
            <a:ext cx="1805598" cy="352548"/>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30" tIns="46630" rIns="46630" bIns="46630" numCol="1" rtlCol="0" anchor="ctr" anchorCtr="1" compatLnSpc="1">
            <a:prstTxWarp prst="textNoShape">
              <a:avLst/>
            </a:prstTxWarp>
            <a:no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836"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Service Fabric</a:t>
            </a:r>
          </a:p>
        </p:txBody>
      </p:sp>
      <p:sp>
        <p:nvSpPr>
          <p:cNvPr id="60" name="Rectangle 59"/>
          <p:cNvSpPr/>
          <p:nvPr/>
        </p:nvSpPr>
        <p:spPr>
          <a:xfrm>
            <a:off x="9828536" y="5175225"/>
            <a:ext cx="1812447" cy="352548"/>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6630" tIns="46630" rIns="46630" bIns="46630" numCol="1" rtlCol="0" anchor="ctr" anchorCtr="1" compatLnSpc="1">
            <a:prstTxWarp prst="textNoShape">
              <a:avLst/>
            </a:prstTxWarp>
            <a:no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836" b="1"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Your code, etc.</a:t>
            </a:r>
          </a:p>
        </p:txBody>
      </p:sp>
      <p:sp>
        <p:nvSpPr>
          <p:cNvPr id="64" name="Rectangle 63"/>
          <p:cNvSpPr/>
          <p:nvPr/>
        </p:nvSpPr>
        <p:spPr bwMode="auto">
          <a:xfrm>
            <a:off x="6980092" y="5325715"/>
            <a:ext cx="2135903" cy="1329097"/>
          </a:xfrm>
          <a:prstGeom prst="rect">
            <a:avLst/>
          </a:prstGeom>
          <a:gradFill flip="none" rotWithShape="1">
            <a:gsLst>
              <a:gs pos="0">
                <a:schemeClr val="accent3">
                  <a:lumMod val="40000"/>
                  <a:lumOff val="60000"/>
                </a:schemeClr>
              </a:gs>
              <a:gs pos="46000">
                <a:schemeClr val="accent3">
                  <a:lumMod val="95000"/>
                  <a:lumOff val="5000"/>
                </a:schemeClr>
              </a:gs>
              <a:gs pos="100000">
                <a:schemeClr val="accent3">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30" tIns="46630" rIns="46630" bIns="46630" numCol="1" rtlCol="0" anchor="t" anchorCtr="1"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040" b="1"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PC/VM #5</a:t>
            </a:r>
            <a:br>
              <a:rPr kumimoji="0" lang="en-US" sz="2040" b="1"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br>
            <a:endParaRPr kumimoji="0" lang="en-US" sz="2040" b="1"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endParaRPr>
          </a:p>
        </p:txBody>
      </p:sp>
      <p:sp>
        <p:nvSpPr>
          <p:cNvPr id="65" name="Rectangle 64"/>
          <p:cNvSpPr/>
          <p:nvPr/>
        </p:nvSpPr>
        <p:spPr>
          <a:xfrm>
            <a:off x="7152595" y="5753798"/>
            <a:ext cx="1805596" cy="352548"/>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30" tIns="46630" rIns="46630" bIns="46630" numCol="1" rtlCol="0" anchor="ctr" anchorCtr="1" compatLnSpc="1">
            <a:prstTxWarp prst="textNoShape">
              <a:avLst/>
            </a:prstTxWarp>
            <a:no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836"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Service Fabric</a:t>
            </a:r>
          </a:p>
        </p:txBody>
      </p:sp>
      <p:sp>
        <p:nvSpPr>
          <p:cNvPr id="67" name="Rectangle 66"/>
          <p:cNvSpPr/>
          <p:nvPr/>
        </p:nvSpPr>
        <p:spPr>
          <a:xfrm>
            <a:off x="7145746" y="6213949"/>
            <a:ext cx="1812447" cy="352548"/>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6630" tIns="46630" rIns="46630" bIns="46630" numCol="1" rtlCol="0" anchor="ctr" anchorCtr="1" compatLnSpc="1">
            <a:prstTxWarp prst="textNoShape">
              <a:avLst/>
            </a:prstTxWarp>
            <a:no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836" b="1"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Your code, etc.</a:t>
            </a:r>
          </a:p>
        </p:txBody>
      </p:sp>
      <p:sp>
        <p:nvSpPr>
          <p:cNvPr id="34" name="Title 33"/>
          <p:cNvSpPr>
            <a:spLocks noGrp="1"/>
          </p:cNvSpPr>
          <p:nvPr>
            <p:ph type="title"/>
          </p:nvPr>
        </p:nvSpPr>
        <p:spPr/>
        <p:txBody>
          <a:bodyPr/>
          <a:lstStyle/>
          <a:p>
            <a:r>
              <a:rPr lang="en-US" dirty="0"/>
              <a:t>Service Fabric Cluster</a:t>
            </a:r>
            <a:br>
              <a:rPr lang="en-US" dirty="0"/>
            </a:br>
            <a:endParaRPr lang="en-US" dirty="0"/>
          </a:p>
        </p:txBody>
      </p:sp>
      <p:cxnSp>
        <p:nvCxnSpPr>
          <p:cNvPr id="97" name="Elbow Connector 96"/>
          <p:cNvCxnSpPr>
            <a:stCxn id="44" idx="3"/>
            <a:endCxn id="52" idx="1"/>
          </p:cNvCxnSpPr>
          <p:nvPr/>
        </p:nvCxnSpPr>
        <p:spPr>
          <a:xfrm>
            <a:off x="8958191" y="2504976"/>
            <a:ext cx="877193" cy="797549"/>
          </a:xfrm>
          <a:prstGeom prst="bentConnector3">
            <a:avLst/>
          </a:prstGeom>
          <a:ln w="57150" cap="sq" cmpd="sng">
            <a:solidFill>
              <a:schemeClr val="tx2"/>
            </a:solidFill>
            <a:round/>
            <a:headEnd type="none"/>
            <a:tailEnd type="none"/>
          </a:ln>
        </p:spPr>
        <p:style>
          <a:lnRef idx="1">
            <a:schemeClr val="accent1"/>
          </a:lnRef>
          <a:fillRef idx="0">
            <a:schemeClr val="accent1"/>
          </a:fillRef>
          <a:effectRef idx="0">
            <a:schemeClr val="accent1"/>
          </a:effectRef>
          <a:fontRef idx="minor">
            <a:schemeClr val="tx1"/>
          </a:fontRef>
        </p:style>
      </p:cxnSp>
      <p:cxnSp>
        <p:nvCxnSpPr>
          <p:cNvPr id="106" name="Elbow Connector 105"/>
          <p:cNvCxnSpPr>
            <a:stCxn id="52" idx="3"/>
            <a:endCxn id="58" idx="3"/>
          </p:cNvCxnSpPr>
          <p:nvPr/>
        </p:nvCxnSpPr>
        <p:spPr>
          <a:xfrm>
            <a:off x="11624595" y="3302525"/>
            <a:ext cx="16388" cy="1585288"/>
          </a:xfrm>
          <a:prstGeom prst="bentConnector3">
            <a:avLst>
              <a:gd name="adj1" fmla="val 2139208"/>
            </a:avLst>
          </a:prstGeom>
          <a:ln w="57150" cap="sq" cmpd="sng">
            <a:solidFill>
              <a:schemeClr val="tx2"/>
            </a:solidFill>
            <a:round/>
            <a:headEnd type="none"/>
            <a:tailEnd type="none"/>
          </a:ln>
        </p:spPr>
        <p:style>
          <a:lnRef idx="1">
            <a:schemeClr val="accent1"/>
          </a:lnRef>
          <a:fillRef idx="0">
            <a:schemeClr val="accent1"/>
          </a:fillRef>
          <a:effectRef idx="0">
            <a:schemeClr val="accent1"/>
          </a:effectRef>
          <a:fontRef idx="minor">
            <a:schemeClr val="tx1"/>
          </a:fontRef>
        </p:style>
      </p:cxnSp>
      <p:cxnSp>
        <p:nvCxnSpPr>
          <p:cNvPr id="109" name="Elbow Connector 108"/>
          <p:cNvCxnSpPr>
            <a:stCxn id="65" idx="3"/>
            <a:endCxn id="58" idx="1"/>
          </p:cNvCxnSpPr>
          <p:nvPr/>
        </p:nvCxnSpPr>
        <p:spPr>
          <a:xfrm flipV="1">
            <a:off x="8958191" y="4887813"/>
            <a:ext cx="877194" cy="1042259"/>
          </a:xfrm>
          <a:prstGeom prst="bentConnector3">
            <a:avLst>
              <a:gd name="adj1" fmla="val 50000"/>
            </a:avLst>
          </a:prstGeom>
          <a:ln w="57150" cap="sq" cmpd="sng">
            <a:solidFill>
              <a:schemeClr val="tx2"/>
            </a:solidFill>
            <a:round/>
            <a:headEnd type="none"/>
            <a:tailEnd type="none"/>
          </a:ln>
        </p:spPr>
        <p:style>
          <a:lnRef idx="1">
            <a:schemeClr val="accent1"/>
          </a:lnRef>
          <a:fillRef idx="0">
            <a:schemeClr val="accent1"/>
          </a:fillRef>
          <a:effectRef idx="0">
            <a:schemeClr val="accent1"/>
          </a:effectRef>
          <a:fontRef idx="minor">
            <a:schemeClr val="tx1"/>
          </a:fontRef>
        </p:style>
      </p:cxnSp>
      <p:cxnSp>
        <p:nvCxnSpPr>
          <p:cNvPr id="112" name="Elbow Connector 111"/>
          <p:cNvCxnSpPr>
            <a:stCxn id="26" idx="3"/>
            <a:endCxn id="65" idx="1"/>
          </p:cNvCxnSpPr>
          <p:nvPr/>
        </p:nvCxnSpPr>
        <p:spPr>
          <a:xfrm flipH="1">
            <a:off x="7152595" y="4251388"/>
            <a:ext cx="441877" cy="1678684"/>
          </a:xfrm>
          <a:prstGeom prst="bentConnector5">
            <a:avLst>
              <a:gd name="adj1" fmla="val -86265"/>
              <a:gd name="adj2" fmla="val 52778"/>
              <a:gd name="adj3" fmla="val 179146"/>
            </a:avLst>
          </a:prstGeom>
          <a:ln w="57150" cap="sq" cmpd="sng">
            <a:solidFill>
              <a:schemeClr val="tx2"/>
            </a:solidFill>
            <a:round/>
            <a:headEnd type="none"/>
            <a:tailEnd type="none"/>
          </a:ln>
        </p:spPr>
        <p:style>
          <a:lnRef idx="1">
            <a:schemeClr val="accent1"/>
          </a:lnRef>
          <a:fillRef idx="0">
            <a:schemeClr val="accent1"/>
          </a:fillRef>
          <a:effectRef idx="0">
            <a:schemeClr val="accent1"/>
          </a:effectRef>
          <a:fontRef idx="minor">
            <a:schemeClr val="tx1"/>
          </a:fontRef>
        </p:style>
      </p:cxnSp>
      <p:cxnSp>
        <p:nvCxnSpPr>
          <p:cNvPr id="116" name="Elbow Connector 115"/>
          <p:cNvCxnSpPr>
            <a:stCxn id="26" idx="3"/>
            <a:endCxn id="44" idx="1"/>
          </p:cNvCxnSpPr>
          <p:nvPr/>
        </p:nvCxnSpPr>
        <p:spPr>
          <a:xfrm flipH="1" flipV="1">
            <a:off x="7155177" y="2504976"/>
            <a:ext cx="439295" cy="1746412"/>
          </a:xfrm>
          <a:prstGeom prst="bentConnector5">
            <a:avLst>
              <a:gd name="adj1" fmla="val -86772"/>
              <a:gd name="adj2" fmla="val 50000"/>
              <a:gd name="adj3" fmla="val 199071"/>
            </a:avLst>
          </a:prstGeom>
          <a:ln w="57150" cap="sq" cmpd="sng">
            <a:solidFill>
              <a:schemeClr val="tx2"/>
            </a:solidFill>
            <a:round/>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stCxn id="25" idx="3"/>
            <a:endCxn id="26" idx="1"/>
          </p:cNvCxnSpPr>
          <p:nvPr/>
        </p:nvCxnSpPr>
        <p:spPr>
          <a:xfrm flipV="1">
            <a:off x="4759958" y="4251388"/>
            <a:ext cx="1028916" cy="565351"/>
          </a:xfrm>
          <a:prstGeom prst="straightConnector1">
            <a:avLst/>
          </a:prstGeom>
          <a:ln w="571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27" name="Picture 2" descr="C:\Users\Jeffrey\AppData\Local\Microsoft\Windows\Temporary Internet Files\Content.IE5\Z5GQZJYD\MC900432569[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759" y="3911932"/>
            <a:ext cx="1809612" cy="1809612"/>
          </a:xfrm>
          <a:prstGeom prst="rect">
            <a:avLst/>
          </a:prstGeom>
          <a:noFill/>
          <a:extLst>
            <a:ext uri="{909E8E84-426E-40DD-AFC4-6F175D3DCCD1}">
              <a14:hiddenFill xmlns:a14="http://schemas.microsoft.com/office/drawing/2010/main">
                <a:solidFill>
                  <a:srgbClr val="FFFFFF"/>
                </a:solidFill>
              </a14:hiddenFill>
            </a:ext>
          </a:extLst>
        </p:spPr>
      </p:pic>
      <p:cxnSp>
        <p:nvCxnSpPr>
          <p:cNvPr id="128" name="Straight Arrow Connector 127"/>
          <p:cNvCxnSpPr>
            <a:stCxn id="127" idx="3"/>
            <a:endCxn id="25" idx="1"/>
          </p:cNvCxnSpPr>
          <p:nvPr/>
        </p:nvCxnSpPr>
        <p:spPr>
          <a:xfrm>
            <a:off x="1998371" y="4816738"/>
            <a:ext cx="1692858" cy="1"/>
          </a:xfrm>
          <a:prstGeom prst="straightConnector1">
            <a:avLst/>
          </a:prstGeom>
          <a:ln w="571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1" name="Rectangle 130"/>
          <p:cNvSpPr/>
          <p:nvPr/>
        </p:nvSpPr>
        <p:spPr>
          <a:xfrm>
            <a:off x="394476" y="2856173"/>
            <a:ext cx="2946791" cy="1031704"/>
          </a:xfrm>
          <a:prstGeom prst="rect">
            <a:avLst/>
          </a:prstGeom>
          <a:solidFill>
            <a:schemeClr val="tx1"/>
          </a:solidFill>
          <a:ln w="19050" cap="flat" cmpd="sng" algn="ctr">
            <a:solidFill>
              <a:schemeClr val="tx1"/>
            </a:solidFill>
            <a:prstDash val="solid"/>
            <a:round/>
            <a:headEnd type="none" w="sm" len="sm"/>
            <a:tailEnd type="triangle" w="lg" len="lg"/>
          </a:ln>
          <a:effectLst/>
        </p:spPr>
        <p:txBody>
          <a:bodyPr vert="horz" wrap="square" lIns="46630" tIns="46630" rIns="46630" bIns="46630" numCol="1" rtlCol="0" anchor="ctr" anchorCtr="1" compatLnSpc="1">
            <a:prstTxWarp prst="textNoShape">
              <a:avLst/>
            </a:prstTxWarp>
            <a:no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836" b="1"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Management to deploy your code, etc.</a:t>
            </a:r>
            <a:br>
              <a:rPr kumimoji="0" lang="en-US" sz="1836" b="1"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br>
            <a:r>
              <a:rPr kumimoji="0" lang="en-US" sz="1836" b="1"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 </a:t>
            </a:r>
            <a:r>
              <a:rPr kumimoji="0" lang="en-US" sz="1734" b="0"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(Port: 19080)</a:t>
            </a:r>
          </a:p>
        </p:txBody>
      </p:sp>
      <p:sp>
        <p:nvSpPr>
          <p:cNvPr id="134" name="Rectangle 133"/>
          <p:cNvSpPr/>
          <p:nvPr/>
        </p:nvSpPr>
        <p:spPr>
          <a:xfrm>
            <a:off x="391893" y="5623501"/>
            <a:ext cx="2823263" cy="866529"/>
          </a:xfrm>
          <a:prstGeom prst="rect">
            <a:avLst/>
          </a:prstGeom>
          <a:solidFill>
            <a:schemeClr val="tx1"/>
          </a:solidFill>
          <a:ln w="19050" cap="flat" cmpd="sng" algn="ctr">
            <a:solidFill>
              <a:schemeClr val="tx1"/>
            </a:solidFill>
            <a:prstDash val="solid"/>
            <a:round/>
            <a:headEnd type="none" w="sm" len="sm"/>
            <a:tailEnd type="triangle" w="lg" len="lg"/>
          </a:ln>
          <a:effectLst/>
        </p:spPr>
        <p:txBody>
          <a:bodyPr vert="horz" wrap="square" lIns="46630" tIns="46630" rIns="46630" bIns="46630" numCol="1" rtlCol="0" anchor="ctr" anchorCtr="1" compatLnSpc="1">
            <a:prstTxWarp prst="textNoShape">
              <a:avLst/>
            </a:prstTxWarp>
            <a:no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836" b="1"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App Web Request</a:t>
            </a:r>
            <a:br>
              <a:rPr kumimoji="0" lang="en-US" sz="1836" b="1"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br>
            <a:r>
              <a:rPr kumimoji="0" lang="en-US" sz="1734" b="0"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(Port: 80/443/?)</a:t>
            </a:r>
          </a:p>
        </p:txBody>
      </p:sp>
      <p:cxnSp>
        <p:nvCxnSpPr>
          <p:cNvPr id="135" name="Straight Arrow Connector 134"/>
          <p:cNvCxnSpPr>
            <a:stCxn id="25" idx="3"/>
            <a:endCxn id="67" idx="1"/>
          </p:cNvCxnSpPr>
          <p:nvPr/>
        </p:nvCxnSpPr>
        <p:spPr>
          <a:xfrm>
            <a:off x="4759957" y="4816738"/>
            <a:ext cx="2385789" cy="1573485"/>
          </a:xfrm>
          <a:prstGeom prst="straightConnector1">
            <a:avLst/>
          </a:prstGeom>
          <a:ln w="571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664008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2"/>
                                        </p:tgtEl>
                                        <p:attrNameLst>
                                          <p:attrName>style.visibility</p:attrName>
                                        </p:attrNameLst>
                                      </p:cBhvr>
                                      <p:to>
                                        <p:strVal val="visible"/>
                                      </p:to>
                                    </p:set>
                                    <p:animEffect transition="in" filter="fade">
                                      <p:cBhvr>
                                        <p:cTn id="11" dur="500"/>
                                        <p:tgtEl>
                                          <p:spTgt spid="42"/>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50"/>
                                        </p:tgtEl>
                                        <p:attrNameLst>
                                          <p:attrName>style.visibility</p:attrName>
                                        </p:attrNameLst>
                                      </p:cBhvr>
                                      <p:to>
                                        <p:strVal val="visible"/>
                                      </p:to>
                                    </p:set>
                                    <p:animEffect transition="in" filter="fade">
                                      <p:cBhvr>
                                        <p:cTn id="15" dur="500"/>
                                        <p:tgtEl>
                                          <p:spTgt spid="50"/>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57"/>
                                        </p:tgtEl>
                                        <p:attrNameLst>
                                          <p:attrName>style.visibility</p:attrName>
                                        </p:attrNameLst>
                                      </p:cBhvr>
                                      <p:to>
                                        <p:strVal val="visible"/>
                                      </p:to>
                                    </p:set>
                                    <p:animEffect transition="in" filter="fade">
                                      <p:cBhvr>
                                        <p:cTn id="19" dur="500"/>
                                        <p:tgtEl>
                                          <p:spTgt spid="57"/>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64"/>
                                        </p:tgtEl>
                                        <p:attrNameLst>
                                          <p:attrName>style.visibility</p:attrName>
                                        </p:attrNameLst>
                                      </p:cBhvr>
                                      <p:to>
                                        <p:strVal val="visible"/>
                                      </p:to>
                                    </p:set>
                                    <p:animEffect transition="in" filter="fade">
                                      <p:cBhvr>
                                        <p:cTn id="23" dur="500"/>
                                        <p:tgtEl>
                                          <p:spTgt spid="64"/>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26"/>
                                        </p:tgtEl>
                                        <p:attrNameLst>
                                          <p:attrName>style.visibility</p:attrName>
                                        </p:attrNameLst>
                                      </p:cBhvr>
                                      <p:to>
                                        <p:strVal val="visible"/>
                                      </p:to>
                                    </p:set>
                                    <p:animEffect transition="in" filter="fade">
                                      <p:cBhvr>
                                        <p:cTn id="28" dur="500"/>
                                        <p:tgtEl>
                                          <p:spTgt spid="26"/>
                                        </p:tgtEl>
                                      </p:cBhvr>
                                    </p:animEffect>
                                  </p:childTnLst>
                                </p:cTn>
                              </p:par>
                            </p:childTnLst>
                          </p:cTn>
                        </p:par>
                        <p:par>
                          <p:cTn id="29" fill="hold">
                            <p:stCondLst>
                              <p:cond delay="500"/>
                            </p:stCondLst>
                            <p:childTnLst>
                              <p:par>
                                <p:cTn id="30" presetID="10" presetClass="entr" presetSubtype="0" fill="hold" grpId="0" nodeType="afterEffect">
                                  <p:stCondLst>
                                    <p:cond delay="0"/>
                                  </p:stCondLst>
                                  <p:childTnLst>
                                    <p:set>
                                      <p:cBhvr>
                                        <p:cTn id="31" dur="1" fill="hold">
                                          <p:stCondLst>
                                            <p:cond delay="0"/>
                                          </p:stCondLst>
                                        </p:cTn>
                                        <p:tgtEl>
                                          <p:spTgt spid="44"/>
                                        </p:tgtEl>
                                        <p:attrNameLst>
                                          <p:attrName>style.visibility</p:attrName>
                                        </p:attrNameLst>
                                      </p:cBhvr>
                                      <p:to>
                                        <p:strVal val="visible"/>
                                      </p:to>
                                    </p:set>
                                    <p:animEffect transition="in" filter="fade">
                                      <p:cBhvr>
                                        <p:cTn id="32" dur="500"/>
                                        <p:tgtEl>
                                          <p:spTgt spid="44"/>
                                        </p:tgtEl>
                                      </p:cBhvr>
                                    </p:animEffect>
                                  </p:childTnLst>
                                </p:cTn>
                              </p:par>
                            </p:childTnLst>
                          </p:cTn>
                        </p:par>
                        <p:par>
                          <p:cTn id="33" fill="hold">
                            <p:stCondLst>
                              <p:cond delay="1000"/>
                            </p:stCondLst>
                            <p:childTnLst>
                              <p:par>
                                <p:cTn id="34" presetID="10" presetClass="entr" presetSubtype="0" fill="hold" grpId="0" nodeType="afterEffect">
                                  <p:stCondLst>
                                    <p:cond delay="0"/>
                                  </p:stCondLst>
                                  <p:childTnLst>
                                    <p:set>
                                      <p:cBhvr>
                                        <p:cTn id="35" dur="1" fill="hold">
                                          <p:stCondLst>
                                            <p:cond delay="0"/>
                                          </p:stCondLst>
                                        </p:cTn>
                                        <p:tgtEl>
                                          <p:spTgt spid="52"/>
                                        </p:tgtEl>
                                        <p:attrNameLst>
                                          <p:attrName>style.visibility</p:attrName>
                                        </p:attrNameLst>
                                      </p:cBhvr>
                                      <p:to>
                                        <p:strVal val="visible"/>
                                      </p:to>
                                    </p:set>
                                    <p:animEffect transition="in" filter="fade">
                                      <p:cBhvr>
                                        <p:cTn id="36" dur="500"/>
                                        <p:tgtEl>
                                          <p:spTgt spid="52"/>
                                        </p:tgtEl>
                                      </p:cBhvr>
                                    </p:animEffect>
                                  </p:childTnLst>
                                </p:cTn>
                              </p:par>
                            </p:childTnLst>
                          </p:cTn>
                        </p:par>
                        <p:par>
                          <p:cTn id="37" fill="hold">
                            <p:stCondLst>
                              <p:cond delay="1500"/>
                            </p:stCondLst>
                            <p:childTnLst>
                              <p:par>
                                <p:cTn id="38" presetID="10" presetClass="entr" presetSubtype="0" fill="hold" grpId="0" nodeType="afterEffect">
                                  <p:stCondLst>
                                    <p:cond delay="0"/>
                                  </p:stCondLst>
                                  <p:childTnLst>
                                    <p:set>
                                      <p:cBhvr>
                                        <p:cTn id="39" dur="1" fill="hold">
                                          <p:stCondLst>
                                            <p:cond delay="0"/>
                                          </p:stCondLst>
                                        </p:cTn>
                                        <p:tgtEl>
                                          <p:spTgt spid="58"/>
                                        </p:tgtEl>
                                        <p:attrNameLst>
                                          <p:attrName>style.visibility</p:attrName>
                                        </p:attrNameLst>
                                      </p:cBhvr>
                                      <p:to>
                                        <p:strVal val="visible"/>
                                      </p:to>
                                    </p:set>
                                    <p:animEffect transition="in" filter="fade">
                                      <p:cBhvr>
                                        <p:cTn id="40" dur="500"/>
                                        <p:tgtEl>
                                          <p:spTgt spid="58"/>
                                        </p:tgtEl>
                                      </p:cBhvr>
                                    </p:animEffect>
                                  </p:childTnLst>
                                </p:cTn>
                              </p:par>
                            </p:childTnLst>
                          </p:cTn>
                        </p:par>
                        <p:par>
                          <p:cTn id="41" fill="hold">
                            <p:stCondLst>
                              <p:cond delay="2000"/>
                            </p:stCondLst>
                            <p:childTnLst>
                              <p:par>
                                <p:cTn id="42" presetID="10" presetClass="entr" presetSubtype="0" fill="hold" grpId="0" nodeType="afterEffect">
                                  <p:stCondLst>
                                    <p:cond delay="0"/>
                                  </p:stCondLst>
                                  <p:childTnLst>
                                    <p:set>
                                      <p:cBhvr>
                                        <p:cTn id="43" dur="1" fill="hold">
                                          <p:stCondLst>
                                            <p:cond delay="0"/>
                                          </p:stCondLst>
                                        </p:cTn>
                                        <p:tgtEl>
                                          <p:spTgt spid="65"/>
                                        </p:tgtEl>
                                        <p:attrNameLst>
                                          <p:attrName>style.visibility</p:attrName>
                                        </p:attrNameLst>
                                      </p:cBhvr>
                                      <p:to>
                                        <p:strVal val="visible"/>
                                      </p:to>
                                    </p:set>
                                    <p:animEffect transition="in" filter="fade">
                                      <p:cBhvr>
                                        <p:cTn id="44" dur="500"/>
                                        <p:tgtEl>
                                          <p:spTgt spid="65"/>
                                        </p:tgtEl>
                                      </p:cBhvr>
                                    </p:animEffect>
                                  </p:childTnLst>
                                </p:cTn>
                              </p:par>
                            </p:childTnLst>
                          </p:cTn>
                        </p:par>
                      </p:childTnLst>
                    </p:cTn>
                  </p:par>
                  <p:par>
                    <p:cTn id="45" fill="hold">
                      <p:stCondLst>
                        <p:cond delay="indefinite"/>
                      </p:stCondLst>
                      <p:childTnLst>
                        <p:par>
                          <p:cTn id="46" fill="hold">
                            <p:stCondLst>
                              <p:cond delay="0"/>
                            </p:stCondLst>
                            <p:childTnLst>
                              <p:par>
                                <p:cTn id="47" presetID="9" presetClass="entr" presetSubtype="0" fill="hold" nodeType="clickEffect">
                                  <p:stCondLst>
                                    <p:cond delay="0"/>
                                  </p:stCondLst>
                                  <p:childTnLst>
                                    <p:set>
                                      <p:cBhvr>
                                        <p:cTn id="48" dur="1" fill="hold">
                                          <p:stCondLst>
                                            <p:cond delay="0"/>
                                          </p:stCondLst>
                                        </p:cTn>
                                        <p:tgtEl>
                                          <p:spTgt spid="116"/>
                                        </p:tgtEl>
                                        <p:attrNameLst>
                                          <p:attrName>style.visibility</p:attrName>
                                        </p:attrNameLst>
                                      </p:cBhvr>
                                      <p:to>
                                        <p:strVal val="visible"/>
                                      </p:to>
                                    </p:set>
                                    <p:animEffect transition="in" filter="dissolve">
                                      <p:cBhvr>
                                        <p:cTn id="49" dur="500"/>
                                        <p:tgtEl>
                                          <p:spTgt spid="116"/>
                                        </p:tgtEl>
                                      </p:cBhvr>
                                    </p:animEffect>
                                  </p:childTnLst>
                                </p:cTn>
                              </p:par>
                            </p:childTnLst>
                          </p:cTn>
                        </p:par>
                        <p:par>
                          <p:cTn id="50" fill="hold">
                            <p:stCondLst>
                              <p:cond delay="500"/>
                            </p:stCondLst>
                            <p:childTnLst>
                              <p:par>
                                <p:cTn id="51" presetID="9" presetClass="entr" presetSubtype="0" fill="hold" nodeType="afterEffect">
                                  <p:stCondLst>
                                    <p:cond delay="0"/>
                                  </p:stCondLst>
                                  <p:childTnLst>
                                    <p:set>
                                      <p:cBhvr>
                                        <p:cTn id="52" dur="1" fill="hold">
                                          <p:stCondLst>
                                            <p:cond delay="0"/>
                                          </p:stCondLst>
                                        </p:cTn>
                                        <p:tgtEl>
                                          <p:spTgt spid="97"/>
                                        </p:tgtEl>
                                        <p:attrNameLst>
                                          <p:attrName>style.visibility</p:attrName>
                                        </p:attrNameLst>
                                      </p:cBhvr>
                                      <p:to>
                                        <p:strVal val="visible"/>
                                      </p:to>
                                    </p:set>
                                    <p:animEffect transition="in" filter="dissolve">
                                      <p:cBhvr>
                                        <p:cTn id="53" dur="500"/>
                                        <p:tgtEl>
                                          <p:spTgt spid="97"/>
                                        </p:tgtEl>
                                      </p:cBhvr>
                                    </p:animEffect>
                                  </p:childTnLst>
                                </p:cTn>
                              </p:par>
                            </p:childTnLst>
                          </p:cTn>
                        </p:par>
                        <p:par>
                          <p:cTn id="54" fill="hold">
                            <p:stCondLst>
                              <p:cond delay="1000"/>
                            </p:stCondLst>
                            <p:childTnLst>
                              <p:par>
                                <p:cTn id="55" presetID="9" presetClass="entr" presetSubtype="0" fill="hold" nodeType="afterEffect">
                                  <p:stCondLst>
                                    <p:cond delay="0"/>
                                  </p:stCondLst>
                                  <p:childTnLst>
                                    <p:set>
                                      <p:cBhvr>
                                        <p:cTn id="56" dur="1" fill="hold">
                                          <p:stCondLst>
                                            <p:cond delay="0"/>
                                          </p:stCondLst>
                                        </p:cTn>
                                        <p:tgtEl>
                                          <p:spTgt spid="106"/>
                                        </p:tgtEl>
                                        <p:attrNameLst>
                                          <p:attrName>style.visibility</p:attrName>
                                        </p:attrNameLst>
                                      </p:cBhvr>
                                      <p:to>
                                        <p:strVal val="visible"/>
                                      </p:to>
                                    </p:set>
                                    <p:animEffect transition="in" filter="dissolve">
                                      <p:cBhvr>
                                        <p:cTn id="57" dur="500"/>
                                        <p:tgtEl>
                                          <p:spTgt spid="106"/>
                                        </p:tgtEl>
                                      </p:cBhvr>
                                    </p:animEffect>
                                  </p:childTnLst>
                                </p:cTn>
                              </p:par>
                            </p:childTnLst>
                          </p:cTn>
                        </p:par>
                        <p:par>
                          <p:cTn id="58" fill="hold">
                            <p:stCondLst>
                              <p:cond delay="1500"/>
                            </p:stCondLst>
                            <p:childTnLst>
                              <p:par>
                                <p:cTn id="59" presetID="9" presetClass="entr" presetSubtype="0" fill="hold" nodeType="afterEffect">
                                  <p:stCondLst>
                                    <p:cond delay="0"/>
                                  </p:stCondLst>
                                  <p:childTnLst>
                                    <p:set>
                                      <p:cBhvr>
                                        <p:cTn id="60" dur="1" fill="hold">
                                          <p:stCondLst>
                                            <p:cond delay="0"/>
                                          </p:stCondLst>
                                        </p:cTn>
                                        <p:tgtEl>
                                          <p:spTgt spid="109"/>
                                        </p:tgtEl>
                                        <p:attrNameLst>
                                          <p:attrName>style.visibility</p:attrName>
                                        </p:attrNameLst>
                                      </p:cBhvr>
                                      <p:to>
                                        <p:strVal val="visible"/>
                                      </p:to>
                                    </p:set>
                                    <p:animEffect transition="in" filter="dissolve">
                                      <p:cBhvr>
                                        <p:cTn id="61" dur="500"/>
                                        <p:tgtEl>
                                          <p:spTgt spid="109"/>
                                        </p:tgtEl>
                                      </p:cBhvr>
                                    </p:animEffect>
                                  </p:childTnLst>
                                </p:cTn>
                              </p:par>
                            </p:childTnLst>
                          </p:cTn>
                        </p:par>
                        <p:par>
                          <p:cTn id="62" fill="hold">
                            <p:stCondLst>
                              <p:cond delay="2000"/>
                            </p:stCondLst>
                            <p:childTnLst>
                              <p:par>
                                <p:cTn id="63" presetID="9" presetClass="entr" presetSubtype="0" fill="hold" nodeType="afterEffect">
                                  <p:stCondLst>
                                    <p:cond delay="0"/>
                                  </p:stCondLst>
                                  <p:childTnLst>
                                    <p:set>
                                      <p:cBhvr>
                                        <p:cTn id="64" dur="1" fill="hold">
                                          <p:stCondLst>
                                            <p:cond delay="0"/>
                                          </p:stCondLst>
                                        </p:cTn>
                                        <p:tgtEl>
                                          <p:spTgt spid="112"/>
                                        </p:tgtEl>
                                        <p:attrNameLst>
                                          <p:attrName>style.visibility</p:attrName>
                                        </p:attrNameLst>
                                      </p:cBhvr>
                                      <p:to>
                                        <p:strVal val="visible"/>
                                      </p:to>
                                    </p:set>
                                    <p:animEffect transition="in" filter="dissolve">
                                      <p:cBhvr>
                                        <p:cTn id="65" dur="500"/>
                                        <p:tgtEl>
                                          <p:spTgt spid="112"/>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25"/>
                                        </p:tgtEl>
                                        <p:attrNameLst>
                                          <p:attrName>style.visibility</p:attrName>
                                        </p:attrNameLst>
                                      </p:cBhvr>
                                      <p:to>
                                        <p:strVal val="visible"/>
                                      </p:to>
                                    </p:set>
                                    <p:animEffect transition="in" filter="fade">
                                      <p:cBhvr>
                                        <p:cTn id="70" dur="500"/>
                                        <p:tgtEl>
                                          <p:spTgt spid="25"/>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nodeType="clickEffect">
                                  <p:stCondLst>
                                    <p:cond delay="0"/>
                                  </p:stCondLst>
                                  <p:childTnLst>
                                    <p:set>
                                      <p:cBhvr>
                                        <p:cTn id="74" dur="1" fill="hold">
                                          <p:stCondLst>
                                            <p:cond delay="0"/>
                                          </p:stCondLst>
                                        </p:cTn>
                                        <p:tgtEl>
                                          <p:spTgt spid="127"/>
                                        </p:tgtEl>
                                        <p:attrNameLst>
                                          <p:attrName>style.visibility</p:attrName>
                                        </p:attrNameLst>
                                      </p:cBhvr>
                                      <p:to>
                                        <p:strVal val="visible"/>
                                      </p:to>
                                    </p:set>
                                    <p:animEffect transition="in" filter="fade">
                                      <p:cBhvr>
                                        <p:cTn id="75" dur="500"/>
                                        <p:tgtEl>
                                          <p:spTgt spid="127"/>
                                        </p:tgtEl>
                                      </p:cBhvr>
                                    </p:animEffect>
                                  </p:childTnLst>
                                </p:cTn>
                              </p:par>
                            </p:childTnLst>
                          </p:cTn>
                        </p:par>
                      </p:childTnLst>
                    </p:cTn>
                  </p:par>
                  <p:par>
                    <p:cTn id="76" fill="hold">
                      <p:stCondLst>
                        <p:cond delay="indefinite"/>
                      </p:stCondLst>
                      <p:childTnLst>
                        <p:par>
                          <p:cTn id="77" fill="hold">
                            <p:stCondLst>
                              <p:cond delay="0"/>
                            </p:stCondLst>
                            <p:childTnLst>
                              <p:par>
                                <p:cTn id="78" presetID="9" presetClass="entr" presetSubtype="0" fill="hold" grpId="0" nodeType="clickEffect">
                                  <p:stCondLst>
                                    <p:cond delay="0"/>
                                  </p:stCondLst>
                                  <p:childTnLst>
                                    <p:set>
                                      <p:cBhvr>
                                        <p:cTn id="79" dur="1" fill="hold">
                                          <p:stCondLst>
                                            <p:cond delay="0"/>
                                          </p:stCondLst>
                                        </p:cTn>
                                        <p:tgtEl>
                                          <p:spTgt spid="131"/>
                                        </p:tgtEl>
                                        <p:attrNameLst>
                                          <p:attrName>style.visibility</p:attrName>
                                        </p:attrNameLst>
                                      </p:cBhvr>
                                      <p:to>
                                        <p:strVal val="visible"/>
                                      </p:to>
                                    </p:set>
                                    <p:animEffect transition="in" filter="dissolve">
                                      <p:cBhvr>
                                        <p:cTn id="80" dur="500"/>
                                        <p:tgtEl>
                                          <p:spTgt spid="131"/>
                                        </p:tgtEl>
                                      </p:cBhvr>
                                    </p:animEffect>
                                  </p:childTnLst>
                                </p:cTn>
                              </p:par>
                            </p:childTnLst>
                          </p:cTn>
                        </p:par>
                      </p:childTnLst>
                    </p:cTn>
                  </p:par>
                  <p:par>
                    <p:cTn id="81" fill="hold">
                      <p:stCondLst>
                        <p:cond delay="indefinite"/>
                      </p:stCondLst>
                      <p:childTnLst>
                        <p:par>
                          <p:cTn id="82" fill="hold">
                            <p:stCondLst>
                              <p:cond delay="0"/>
                            </p:stCondLst>
                            <p:childTnLst>
                              <p:par>
                                <p:cTn id="83" presetID="22" presetClass="entr" presetSubtype="8" fill="hold" nodeType="clickEffect">
                                  <p:stCondLst>
                                    <p:cond delay="0"/>
                                  </p:stCondLst>
                                  <p:childTnLst>
                                    <p:set>
                                      <p:cBhvr>
                                        <p:cTn id="84" dur="1" fill="hold">
                                          <p:stCondLst>
                                            <p:cond delay="0"/>
                                          </p:stCondLst>
                                        </p:cTn>
                                        <p:tgtEl>
                                          <p:spTgt spid="128"/>
                                        </p:tgtEl>
                                        <p:attrNameLst>
                                          <p:attrName>style.visibility</p:attrName>
                                        </p:attrNameLst>
                                      </p:cBhvr>
                                      <p:to>
                                        <p:strVal val="visible"/>
                                      </p:to>
                                    </p:set>
                                    <p:animEffect transition="in" filter="wipe(left)">
                                      <p:cBhvr>
                                        <p:cTn id="85" dur="500"/>
                                        <p:tgtEl>
                                          <p:spTgt spid="128"/>
                                        </p:tgtEl>
                                      </p:cBhvr>
                                    </p:animEffect>
                                  </p:childTnLst>
                                </p:cTn>
                              </p:par>
                            </p:childTnLst>
                          </p:cTn>
                        </p:par>
                        <p:par>
                          <p:cTn id="86" fill="hold">
                            <p:stCondLst>
                              <p:cond delay="500"/>
                            </p:stCondLst>
                            <p:childTnLst>
                              <p:par>
                                <p:cTn id="87" presetID="22" presetClass="entr" presetSubtype="8" fill="hold" nodeType="afterEffect">
                                  <p:stCondLst>
                                    <p:cond delay="0"/>
                                  </p:stCondLst>
                                  <p:childTnLst>
                                    <p:set>
                                      <p:cBhvr>
                                        <p:cTn id="88" dur="1" fill="hold">
                                          <p:stCondLst>
                                            <p:cond delay="0"/>
                                          </p:stCondLst>
                                        </p:cTn>
                                        <p:tgtEl>
                                          <p:spTgt spid="30"/>
                                        </p:tgtEl>
                                        <p:attrNameLst>
                                          <p:attrName>style.visibility</p:attrName>
                                        </p:attrNameLst>
                                      </p:cBhvr>
                                      <p:to>
                                        <p:strVal val="visible"/>
                                      </p:to>
                                    </p:set>
                                    <p:animEffect transition="in" filter="wipe(left)">
                                      <p:cBhvr>
                                        <p:cTn id="89" dur="500"/>
                                        <p:tgtEl>
                                          <p:spTgt spid="30"/>
                                        </p:tgtEl>
                                      </p:cBhvr>
                                    </p:animEffect>
                                  </p:childTnLst>
                                </p:cTn>
                              </p:par>
                            </p:childTnLst>
                          </p:cTn>
                        </p:par>
                        <p:par>
                          <p:cTn id="90" fill="hold">
                            <p:stCondLst>
                              <p:cond delay="1000"/>
                            </p:stCondLst>
                            <p:childTnLst>
                              <p:par>
                                <p:cTn id="91" presetID="10" presetClass="entr" presetSubtype="0" fill="hold" grpId="0" nodeType="afterEffect">
                                  <p:stCondLst>
                                    <p:cond delay="0"/>
                                  </p:stCondLst>
                                  <p:childTnLst>
                                    <p:set>
                                      <p:cBhvr>
                                        <p:cTn id="92" dur="1" fill="hold">
                                          <p:stCondLst>
                                            <p:cond delay="0"/>
                                          </p:stCondLst>
                                        </p:cTn>
                                        <p:tgtEl>
                                          <p:spTgt spid="28"/>
                                        </p:tgtEl>
                                        <p:attrNameLst>
                                          <p:attrName>style.visibility</p:attrName>
                                        </p:attrNameLst>
                                      </p:cBhvr>
                                      <p:to>
                                        <p:strVal val="visible"/>
                                      </p:to>
                                    </p:set>
                                    <p:animEffect transition="in" filter="fade">
                                      <p:cBhvr>
                                        <p:cTn id="93" dur="500"/>
                                        <p:tgtEl>
                                          <p:spTgt spid="28"/>
                                        </p:tgtEl>
                                      </p:cBhvr>
                                    </p:animEffect>
                                  </p:childTnLst>
                                </p:cTn>
                              </p:par>
                            </p:childTnLst>
                          </p:cTn>
                        </p:par>
                        <p:par>
                          <p:cTn id="94" fill="hold">
                            <p:stCondLst>
                              <p:cond delay="1500"/>
                            </p:stCondLst>
                            <p:childTnLst>
                              <p:par>
                                <p:cTn id="95" presetID="10" presetClass="entr" presetSubtype="0" fill="hold" grpId="0" nodeType="afterEffect">
                                  <p:stCondLst>
                                    <p:cond delay="0"/>
                                  </p:stCondLst>
                                  <p:childTnLst>
                                    <p:set>
                                      <p:cBhvr>
                                        <p:cTn id="96" dur="1" fill="hold">
                                          <p:stCondLst>
                                            <p:cond delay="0"/>
                                          </p:stCondLst>
                                        </p:cTn>
                                        <p:tgtEl>
                                          <p:spTgt spid="46"/>
                                        </p:tgtEl>
                                        <p:attrNameLst>
                                          <p:attrName>style.visibility</p:attrName>
                                        </p:attrNameLst>
                                      </p:cBhvr>
                                      <p:to>
                                        <p:strVal val="visible"/>
                                      </p:to>
                                    </p:set>
                                    <p:animEffect transition="in" filter="fade">
                                      <p:cBhvr>
                                        <p:cTn id="97" dur="500"/>
                                        <p:tgtEl>
                                          <p:spTgt spid="46"/>
                                        </p:tgtEl>
                                      </p:cBhvr>
                                    </p:animEffect>
                                  </p:childTnLst>
                                </p:cTn>
                              </p:par>
                            </p:childTnLst>
                          </p:cTn>
                        </p:par>
                        <p:par>
                          <p:cTn id="98" fill="hold">
                            <p:stCondLst>
                              <p:cond delay="2000"/>
                            </p:stCondLst>
                            <p:childTnLst>
                              <p:par>
                                <p:cTn id="99" presetID="10" presetClass="entr" presetSubtype="0" fill="hold" grpId="0" nodeType="afterEffect">
                                  <p:stCondLst>
                                    <p:cond delay="0"/>
                                  </p:stCondLst>
                                  <p:childTnLst>
                                    <p:set>
                                      <p:cBhvr>
                                        <p:cTn id="100" dur="1" fill="hold">
                                          <p:stCondLst>
                                            <p:cond delay="0"/>
                                          </p:stCondLst>
                                        </p:cTn>
                                        <p:tgtEl>
                                          <p:spTgt spid="53"/>
                                        </p:tgtEl>
                                        <p:attrNameLst>
                                          <p:attrName>style.visibility</p:attrName>
                                        </p:attrNameLst>
                                      </p:cBhvr>
                                      <p:to>
                                        <p:strVal val="visible"/>
                                      </p:to>
                                    </p:set>
                                    <p:animEffect transition="in" filter="fade">
                                      <p:cBhvr>
                                        <p:cTn id="101" dur="500"/>
                                        <p:tgtEl>
                                          <p:spTgt spid="53"/>
                                        </p:tgtEl>
                                      </p:cBhvr>
                                    </p:animEffect>
                                  </p:childTnLst>
                                </p:cTn>
                              </p:par>
                            </p:childTnLst>
                          </p:cTn>
                        </p:par>
                        <p:par>
                          <p:cTn id="102" fill="hold">
                            <p:stCondLst>
                              <p:cond delay="2500"/>
                            </p:stCondLst>
                            <p:childTnLst>
                              <p:par>
                                <p:cTn id="103" presetID="10" presetClass="entr" presetSubtype="0" fill="hold" grpId="0" nodeType="afterEffect">
                                  <p:stCondLst>
                                    <p:cond delay="0"/>
                                  </p:stCondLst>
                                  <p:childTnLst>
                                    <p:set>
                                      <p:cBhvr>
                                        <p:cTn id="104" dur="1" fill="hold">
                                          <p:stCondLst>
                                            <p:cond delay="0"/>
                                          </p:stCondLst>
                                        </p:cTn>
                                        <p:tgtEl>
                                          <p:spTgt spid="60"/>
                                        </p:tgtEl>
                                        <p:attrNameLst>
                                          <p:attrName>style.visibility</p:attrName>
                                        </p:attrNameLst>
                                      </p:cBhvr>
                                      <p:to>
                                        <p:strVal val="visible"/>
                                      </p:to>
                                    </p:set>
                                    <p:animEffect transition="in" filter="fade">
                                      <p:cBhvr>
                                        <p:cTn id="105" dur="500"/>
                                        <p:tgtEl>
                                          <p:spTgt spid="60"/>
                                        </p:tgtEl>
                                      </p:cBhvr>
                                    </p:animEffect>
                                  </p:childTnLst>
                                </p:cTn>
                              </p:par>
                            </p:childTnLst>
                          </p:cTn>
                        </p:par>
                        <p:par>
                          <p:cTn id="106" fill="hold">
                            <p:stCondLst>
                              <p:cond delay="3000"/>
                            </p:stCondLst>
                            <p:childTnLst>
                              <p:par>
                                <p:cTn id="107" presetID="10" presetClass="entr" presetSubtype="0" fill="hold" grpId="0" nodeType="afterEffect">
                                  <p:stCondLst>
                                    <p:cond delay="0"/>
                                  </p:stCondLst>
                                  <p:childTnLst>
                                    <p:set>
                                      <p:cBhvr>
                                        <p:cTn id="108" dur="1" fill="hold">
                                          <p:stCondLst>
                                            <p:cond delay="0"/>
                                          </p:stCondLst>
                                        </p:cTn>
                                        <p:tgtEl>
                                          <p:spTgt spid="67"/>
                                        </p:tgtEl>
                                        <p:attrNameLst>
                                          <p:attrName>style.visibility</p:attrName>
                                        </p:attrNameLst>
                                      </p:cBhvr>
                                      <p:to>
                                        <p:strVal val="visible"/>
                                      </p:to>
                                    </p:set>
                                    <p:animEffect transition="in" filter="fade">
                                      <p:cBhvr>
                                        <p:cTn id="109" dur="500"/>
                                        <p:tgtEl>
                                          <p:spTgt spid="67"/>
                                        </p:tgtEl>
                                      </p:cBhvr>
                                    </p:animEffect>
                                  </p:childTnLst>
                                </p:cTn>
                              </p:par>
                            </p:childTnLst>
                          </p:cTn>
                        </p:par>
                      </p:childTnLst>
                    </p:cTn>
                  </p:par>
                  <p:par>
                    <p:cTn id="110" fill="hold">
                      <p:stCondLst>
                        <p:cond delay="indefinite"/>
                      </p:stCondLst>
                      <p:childTnLst>
                        <p:par>
                          <p:cTn id="111" fill="hold">
                            <p:stCondLst>
                              <p:cond delay="0"/>
                            </p:stCondLst>
                            <p:childTnLst>
                              <p:par>
                                <p:cTn id="112" presetID="10" presetClass="exit" presetSubtype="0" fill="hold" grpId="1" nodeType="clickEffect">
                                  <p:stCondLst>
                                    <p:cond delay="0"/>
                                  </p:stCondLst>
                                  <p:childTnLst>
                                    <p:animEffect transition="out" filter="fade">
                                      <p:cBhvr>
                                        <p:cTn id="113" dur="500"/>
                                        <p:tgtEl>
                                          <p:spTgt spid="131"/>
                                        </p:tgtEl>
                                      </p:cBhvr>
                                    </p:animEffect>
                                    <p:set>
                                      <p:cBhvr>
                                        <p:cTn id="114" dur="1" fill="hold">
                                          <p:stCondLst>
                                            <p:cond delay="499"/>
                                          </p:stCondLst>
                                        </p:cTn>
                                        <p:tgtEl>
                                          <p:spTgt spid="131"/>
                                        </p:tgtEl>
                                        <p:attrNameLst>
                                          <p:attrName>style.visibility</p:attrName>
                                        </p:attrNameLst>
                                      </p:cBhvr>
                                      <p:to>
                                        <p:strVal val="hidden"/>
                                      </p:to>
                                    </p:set>
                                  </p:childTnLst>
                                </p:cTn>
                              </p:par>
                              <p:par>
                                <p:cTn id="115" presetID="10" presetClass="exit" presetSubtype="0" fill="hold" nodeType="withEffect">
                                  <p:stCondLst>
                                    <p:cond delay="0"/>
                                  </p:stCondLst>
                                  <p:childTnLst>
                                    <p:animEffect transition="out" filter="fade">
                                      <p:cBhvr>
                                        <p:cTn id="116" dur="500"/>
                                        <p:tgtEl>
                                          <p:spTgt spid="128"/>
                                        </p:tgtEl>
                                      </p:cBhvr>
                                    </p:animEffect>
                                    <p:set>
                                      <p:cBhvr>
                                        <p:cTn id="117" dur="1" fill="hold">
                                          <p:stCondLst>
                                            <p:cond delay="499"/>
                                          </p:stCondLst>
                                        </p:cTn>
                                        <p:tgtEl>
                                          <p:spTgt spid="128"/>
                                        </p:tgtEl>
                                        <p:attrNameLst>
                                          <p:attrName>style.visibility</p:attrName>
                                        </p:attrNameLst>
                                      </p:cBhvr>
                                      <p:to>
                                        <p:strVal val="hidden"/>
                                      </p:to>
                                    </p:set>
                                  </p:childTnLst>
                                </p:cTn>
                              </p:par>
                              <p:par>
                                <p:cTn id="118" presetID="10" presetClass="exit" presetSubtype="0" fill="hold" nodeType="withEffect">
                                  <p:stCondLst>
                                    <p:cond delay="0"/>
                                  </p:stCondLst>
                                  <p:childTnLst>
                                    <p:animEffect transition="out" filter="fade">
                                      <p:cBhvr>
                                        <p:cTn id="119" dur="500"/>
                                        <p:tgtEl>
                                          <p:spTgt spid="30"/>
                                        </p:tgtEl>
                                      </p:cBhvr>
                                    </p:animEffect>
                                    <p:set>
                                      <p:cBhvr>
                                        <p:cTn id="120" dur="1" fill="hold">
                                          <p:stCondLst>
                                            <p:cond delay="499"/>
                                          </p:stCondLst>
                                        </p:cTn>
                                        <p:tgtEl>
                                          <p:spTgt spid="30"/>
                                        </p:tgtEl>
                                        <p:attrNameLst>
                                          <p:attrName>style.visibility</p:attrName>
                                        </p:attrNameLst>
                                      </p:cBhvr>
                                      <p:to>
                                        <p:strVal val="hidden"/>
                                      </p:to>
                                    </p:set>
                                  </p:childTnLst>
                                </p:cTn>
                              </p:par>
                            </p:childTnLst>
                          </p:cTn>
                        </p:par>
                        <p:par>
                          <p:cTn id="121" fill="hold">
                            <p:stCondLst>
                              <p:cond delay="500"/>
                            </p:stCondLst>
                            <p:childTnLst>
                              <p:par>
                                <p:cTn id="122" presetID="9" presetClass="entr" presetSubtype="0" fill="hold" grpId="0" nodeType="afterEffect">
                                  <p:stCondLst>
                                    <p:cond delay="0"/>
                                  </p:stCondLst>
                                  <p:childTnLst>
                                    <p:set>
                                      <p:cBhvr>
                                        <p:cTn id="123" dur="1" fill="hold">
                                          <p:stCondLst>
                                            <p:cond delay="0"/>
                                          </p:stCondLst>
                                        </p:cTn>
                                        <p:tgtEl>
                                          <p:spTgt spid="134"/>
                                        </p:tgtEl>
                                        <p:attrNameLst>
                                          <p:attrName>style.visibility</p:attrName>
                                        </p:attrNameLst>
                                      </p:cBhvr>
                                      <p:to>
                                        <p:strVal val="visible"/>
                                      </p:to>
                                    </p:set>
                                    <p:animEffect transition="in" filter="dissolve">
                                      <p:cBhvr>
                                        <p:cTn id="124" dur="500"/>
                                        <p:tgtEl>
                                          <p:spTgt spid="134"/>
                                        </p:tgtEl>
                                      </p:cBhvr>
                                    </p:animEffect>
                                  </p:childTnLst>
                                </p:cTn>
                              </p:par>
                            </p:childTnLst>
                          </p:cTn>
                        </p:par>
                      </p:childTnLst>
                    </p:cTn>
                  </p:par>
                  <p:par>
                    <p:cTn id="125" fill="hold">
                      <p:stCondLst>
                        <p:cond delay="indefinite"/>
                      </p:stCondLst>
                      <p:childTnLst>
                        <p:par>
                          <p:cTn id="126" fill="hold">
                            <p:stCondLst>
                              <p:cond delay="0"/>
                            </p:stCondLst>
                            <p:childTnLst>
                              <p:par>
                                <p:cTn id="127" presetID="22" presetClass="entr" presetSubtype="4" fill="hold" nodeType="clickEffect">
                                  <p:stCondLst>
                                    <p:cond delay="0"/>
                                  </p:stCondLst>
                                  <p:childTnLst>
                                    <p:set>
                                      <p:cBhvr>
                                        <p:cTn id="128" dur="1" fill="hold">
                                          <p:stCondLst>
                                            <p:cond delay="0"/>
                                          </p:stCondLst>
                                        </p:cTn>
                                        <p:tgtEl>
                                          <p:spTgt spid="128"/>
                                        </p:tgtEl>
                                        <p:attrNameLst>
                                          <p:attrName>style.visibility</p:attrName>
                                        </p:attrNameLst>
                                      </p:cBhvr>
                                      <p:to>
                                        <p:strVal val="visible"/>
                                      </p:to>
                                    </p:set>
                                    <p:animEffect transition="in" filter="wipe(down)">
                                      <p:cBhvr>
                                        <p:cTn id="129" dur="500"/>
                                        <p:tgtEl>
                                          <p:spTgt spid="128"/>
                                        </p:tgtEl>
                                      </p:cBhvr>
                                    </p:animEffect>
                                  </p:childTnLst>
                                </p:cTn>
                              </p:par>
                            </p:childTnLst>
                          </p:cTn>
                        </p:par>
                        <p:par>
                          <p:cTn id="130" fill="hold">
                            <p:stCondLst>
                              <p:cond delay="500"/>
                            </p:stCondLst>
                            <p:childTnLst>
                              <p:par>
                                <p:cTn id="131" presetID="22" presetClass="entr" presetSubtype="8" fill="hold" nodeType="afterEffect">
                                  <p:stCondLst>
                                    <p:cond delay="0"/>
                                  </p:stCondLst>
                                  <p:childTnLst>
                                    <p:set>
                                      <p:cBhvr>
                                        <p:cTn id="132" dur="1" fill="hold">
                                          <p:stCondLst>
                                            <p:cond delay="0"/>
                                          </p:stCondLst>
                                        </p:cTn>
                                        <p:tgtEl>
                                          <p:spTgt spid="135"/>
                                        </p:tgtEl>
                                        <p:attrNameLst>
                                          <p:attrName>style.visibility</p:attrName>
                                        </p:attrNameLst>
                                      </p:cBhvr>
                                      <p:to>
                                        <p:strVal val="visible"/>
                                      </p:to>
                                    </p:set>
                                    <p:animEffect transition="in" filter="wipe(left)">
                                      <p:cBhvr>
                                        <p:cTn id="133" dur="500"/>
                                        <p:tgtEl>
                                          <p:spTgt spid="1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0" grpId="0" animBg="1"/>
      <p:bldP spid="26" grpId="0" animBg="1"/>
      <p:bldP spid="28" grpId="0" animBg="1"/>
      <p:bldP spid="42" grpId="0" animBg="1"/>
      <p:bldP spid="44" grpId="0" animBg="1"/>
      <p:bldP spid="46" grpId="0" animBg="1"/>
      <p:bldP spid="50" grpId="0" animBg="1"/>
      <p:bldP spid="52" grpId="0" animBg="1"/>
      <p:bldP spid="53" grpId="0" animBg="1"/>
      <p:bldP spid="57" grpId="0" animBg="1"/>
      <p:bldP spid="58" grpId="0" animBg="1"/>
      <p:bldP spid="60" grpId="0" animBg="1"/>
      <p:bldP spid="64" grpId="0" animBg="1"/>
      <p:bldP spid="65" grpId="0" animBg="1"/>
      <p:bldP spid="67" grpId="0" animBg="1"/>
      <p:bldP spid="131" grpId="0" animBg="1"/>
      <p:bldP spid="131" grpId="1" animBg="1"/>
      <p:bldP spid="134"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Oval 13"/>
          <p:cNvSpPr/>
          <p:nvPr/>
        </p:nvSpPr>
        <p:spPr bwMode="auto">
          <a:xfrm>
            <a:off x="3756544" y="1477963"/>
            <a:ext cx="7162800" cy="4800599"/>
          </a:xfrm>
          <a:prstGeom prst="ellipse">
            <a:avLst/>
          </a:prstGeom>
          <a:noFill/>
          <a:ln w="38100">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p:nvPicPr>
        <p:blipFill>
          <a:blip r:embed="rId4">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2880909" y="1058863"/>
            <a:ext cx="3326213" cy="3505200"/>
          </a:xfrm>
          <a:prstGeom prst="rect">
            <a:avLst/>
          </a:prstGeom>
        </p:spPr>
      </p:pic>
      <p:pic>
        <p:nvPicPr>
          <p:cNvPr id="9" name="Picture 8"/>
          <p:cNvPicPr>
            <a:picLocks noChangeAspect="1"/>
          </p:cNvPicPr>
          <p:nvPr/>
        </p:nvPicPr>
        <p:blipFill>
          <a:blip r:embed="rId4">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5866534" y="-554108"/>
            <a:ext cx="3326213" cy="3505200"/>
          </a:xfrm>
          <a:prstGeom prst="rect">
            <a:avLst/>
          </a:prstGeom>
        </p:spPr>
      </p:pic>
      <p:pic>
        <p:nvPicPr>
          <p:cNvPr id="10" name="Picture 9"/>
          <p:cNvPicPr>
            <a:picLocks noChangeAspect="1"/>
          </p:cNvPicPr>
          <p:nvPr/>
        </p:nvPicPr>
        <p:blipFill>
          <a:blip r:embed="rId4">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2921242" y="3027159"/>
            <a:ext cx="3326213" cy="3505200"/>
          </a:xfrm>
          <a:prstGeom prst="rect">
            <a:avLst/>
          </a:prstGeom>
        </p:spPr>
      </p:pic>
      <p:pic>
        <p:nvPicPr>
          <p:cNvPr id="11" name="Picture 10"/>
          <p:cNvPicPr>
            <a:picLocks noChangeAspect="1"/>
          </p:cNvPicPr>
          <p:nvPr/>
        </p:nvPicPr>
        <p:blipFill>
          <a:blip r:embed="rId4">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5851501" y="4716462"/>
            <a:ext cx="3326213" cy="3505200"/>
          </a:xfrm>
          <a:prstGeom prst="rect">
            <a:avLst/>
          </a:prstGeom>
        </p:spPr>
      </p:pic>
      <p:pic>
        <p:nvPicPr>
          <p:cNvPr id="12" name="Picture 11"/>
          <p:cNvPicPr>
            <a:picLocks noChangeAspect="1"/>
          </p:cNvPicPr>
          <p:nvPr/>
        </p:nvPicPr>
        <p:blipFill>
          <a:blip r:embed="rId4">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8964012" y="1058863"/>
            <a:ext cx="3326213" cy="3505200"/>
          </a:xfrm>
          <a:prstGeom prst="rect">
            <a:avLst/>
          </a:prstGeom>
        </p:spPr>
      </p:pic>
      <p:pic>
        <p:nvPicPr>
          <p:cNvPr id="13" name="Picture 12"/>
          <p:cNvPicPr>
            <a:picLocks noChangeAspect="1"/>
          </p:cNvPicPr>
          <p:nvPr/>
        </p:nvPicPr>
        <p:blipFill>
          <a:blip r:embed="rId4">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9013667" y="3103491"/>
            <a:ext cx="3326213" cy="3505200"/>
          </a:xfrm>
          <a:prstGeom prst="rect">
            <a:avLst/>
          </a:prstGeom>
        </p:spPr>
      </p:pic>
      <p:sp>
        <p:nvSpPr>
          <p:cNvPr id="49" name="Title 2"/>
          <p:cNvSpPr>
            <a:spLocks noGrp="1"/>
          </p:cNvSpPr>
          <p:nvPr>
            <p:ph type="title"/>
          </p:nvPr>
        </p:nvSpPr>
        <p:spPr>
          <a:xfrm>
            <a:off x="172544" y="308825"/>
            <a:ext cx="11889564" cy="917575"/>
          </a:xfrm>
        </p:spPr>
        <p:txBody>
          <a:bodyPr/>
          <a:lstStyle/>
          <a:p>
            <a:r>
              <a:rPr lang="en-US" dirty="0"/>
              <a:t>Cluster: System view</a:t>
            </a:r>
          </a:p>
        </p:txBody>
      </p:sp>
      <p:grpSp>
        <p:nvGrpSpPr>
          <p:cNvPr id="3" name="Group 2"/>
          <p:cNvGrpSpPr/>
          <p:nvPr/>
        </p:nvGrpSpPr>
        <p:grpSpPr>
          <a:xfrm>
            <a:off x="85301" y="1684178"/>
            <a:ext cx="3808218" cy="4848181"/>
            <a:chOff x="33194" y="877171"/>
            <a:chExt cx="3808218" cy="4848181"/>
          </a:xfrm>
        </p:grpSpPr>
        <p:sp>
          <p:nvSpPr>
            <p:cNvPr id="50" name="Content Placeholder 6"/>
            <p:cNvSpPr txBox="1">
              <a:spLocks/>
            </p:cNvSpPr>
            <p:nvPr/>
          </p:nvSpPr>
          <p:spPr>
            <a:xfrm>
              <a:off x="33194" y="877171"/>
              <a:ext cx="3808218" cy="1187861"/>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2400" dirty="0">
                  <a:solidFill>
                    <a:srgbClr val="FFFFFF"/>
                  </a:solidFill>
                  <a:latin typeface="Segoe UI"/>
                </a:rPr>
                <a:t>System Services</a:t>
              </a:r>
            </a:p>
            <a:p>
              <a:pPr marL="0" indent="0">
                <a:buFont typeface="Arial" pitchFamily="34" charset="0"/>
                <a:buNone/>
              </a:pPr>
              <a:r>
                <a:rPr lang="en-US" sz="2400" dirty="0">
                  <a:solidFill>
                    <a:srgbClr val="FFFFFF"/>
                  </a:solidFill>
                  <a:latin typeface="Segoe UI"/>
                </a:rPr>
                <a:t> </a:t>
              </a:r>
            </a:p>
            <a:p>
              <a:pPr marL="0" indent="0">
                <a:buFont typeface="Arial" pitchFamily="34" charset="0"/>
                <a:buNone/>
              </a:pPr>
              <a:r>
                <a:rPr lang="en-US" sz="2400" dirty="0">
                  <a:solidFill>
                    <a:srgbClr val="FFFFFF"/>
                  </a:solidFill>
                  <a:latin typeface="Segoe UI"/>
                </a:rPr>
                <a:t>          Failover </a:t>
              </a:r>
            </a:p>
            <a:p>
              <a:pPr marL="0" indent="0">
                <a:buFont typeface="Arial" pitchFamily="34" charset="0"/>
                <a:buNone/>
              </a:pPr>
              <a:r>
                <a:rPr lang="en-US" sz="2400" dirty="0">
                  <a:solidFill>
                    <a:srgbClr val="FFFFFF"/>
                  </a:solidFill>
                  <a:latin typeface="Segoe UI"/>
                </a:rPr>
                <a:t>          manager</a:t>
              </a:r>
            </a:p>
            <a:p>
              <a:pPr marL="0" indent="0">
                <a:buFont typeface="Arial" pitchFamily="34" charset="0"/>
                <a:buNone/>
              </a:pPr>
              <a:endParaRPr lang="en-US" sz="2400" dirty="0">
                <a:solidFill>
                  <a:srgbClr val="FFFFFF"/>
                </a:solidFill>
                <a:latin typeface="Segoe UI"/>
              </a:endParaRPr>
            </a:p>
            <a:p>
              <a:pPr marL="0" indent="0">
                <a:buFont typeface="Arial" pitchFamily="34" charset="0"/>
                <a:buNone/>
              </a:pPr>
              <a:r>
                <a:rPr lang="en-US" sz="2400" dirty="0">
                  <a:solidFill>
                    <a:srgbClr val="FFFFFF"/>
                  </a:solidFill>
                  <a:latin typeface="Segoe UI"/>
                </a:rPr>
                <a:t>           Cluster </a:t>
              </a:r>
            </a:p>
            <a:p>
              <a:pPr marL="0" indent="0">
                <a:buFont typeface="Arial" pitchFamily="34" charset="0"/>
                <a:buNone/>
              </a:pPr>
              <a:r>
                <a:rPr lang="en-US" sz="2400" dirty="0">
                  <a:solidFill>
                    <a:srgbClr val="FFFFFF"/>
                  </a:solidFill>
                  <a:latin typeface="Segoe UI"/>
                </a:rPr>
                <a:t>           manager</a:t>
              </a:r>
            </a:p>
            <a:p>
              <a:pPr marL="0" indent="0">
                <a:buFont typeface="Arial" pitchFamily="34" charset="0"/>
                <a:buNone/>
              </a:pPr>
              <a:endParaRPr lang="en-US" sz="2400" dirty="0">
                <a:solidFill>
                  <a:srgbClr val="FFFFFF"/>
                </a:solidFill>
                <a:latin typeface="Segoe UI"/>
              </a:endParaRPr>
            </a:p>
            <a:p>
              <a:pPr marL="0" indent="0">
                <a:buFont typeface="Arial" pitchFamily="34" charset="0"/>
                <a:buNone/>
              </a:pPr>
              <a:r>
                <a:rPr lang="en-US" sz="2400" dirty="0">
                  <a:solidFill>
                    <a:srgbClr val="FFFFFF"/>
                  </a:solidFill>
                  <a:latin typeface="Segoe UI"/>
                </a:rPr>
                <a:t>           Naming</a:t>
              </a:r>
            </a:p>
            <a:p>
              <a:pPr marL="0" indent="0">
                <a:buFont typeface="Arial" pitchFamily="34" charset="0"/>
                <a:buNone/>
              </a:pPr>
              <a:endParaRPr lang="en-US" sz="2400" dirty="0">
                <a:solidFill>
                  <a:srgbClr val="FFFFFF"/>
                </a:solidFill>
                <a:latin typeface="Segoe UI"/>
              </a:endParaRPr>
            </a:p>
            <a:p>
              <a:pPr marL="0" indent="0">
                <a:buFont typeface="Arial" pitchFamily="34" charset="0"/>
                <a:buNone/>
              </a:pPr>
              <a:r>
                <a:rPr lang="en-US" sz="2400" dirty="0">
                  <a:solidFill>
                    <a:srgbClr val="FFFFFF"/>
                  </a:solidFill>
                  <a:latin typeface="Segoe UI"/>
                </a:rPr>
                <a:t>           Image </a:t>
              </a:r>
            </a:p>
            <a:p>
              <a:pPr marL="0" indent="0">
                <a:buFont typeface="Arial" pitchFamily="34" charset="0"/>
                <a:buNone/>
              </a:pPr>
              <a:r>
                <a:rPr lang="en-US" sz="2400" dirty="0">
                  <a:solidFill>
                    <a:srgbClr val="FFFFFF"/>
                  </a:solidFill>
                  <a:latin typeface="Segoe UI"/>
                </a:rPr>
                <a:t>           store</a:t>
              </a:r>
            </a:p>
            <a:p>
              <a:pPr marL="0" indent="0">
                <a:buFont typeface="Arial" pitchFamily="34" charset="0"/>
                <a:buNone/>
              </a:pPr>
              <a:endParaRPr lang="en-US" sz="2400" dirty="0">
                <a:solidFill>
                  <a:srgbClr val="FFFFFF"/>
                </a:solidFill>
                <a:latin typeface="Segoe UI"/>
              </a:endParaRPr>
            </a:p>
          </p:txBody>
        </p:sp>
        <p:pic>
          <p:nvPicPr>
            <p:cNvPr id="51" name="Picture 50"/>
            <p:cNvPicPr>
              <a:picLocks noChangeAspect="1"/>
            </p:cNvPicPr>
            <p:nvPr/>
          </p:nvPicPr>
          <p:blipFill>
            <a:blip r:embed="rId5">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55725" y="1796959"/>
              <a:ext cx="623614" cy="623614"/>
            </a:xfrm>
            <a:prstGeom prst="rect">
              <a:avLst/>
            </a:prstGeom>
          </p:spPr>
        </p:pic>
        <p:pic>
          <p:nvPicPr>
            <p:cNvPr id="52" name="Picture 51"/>
            <p:cNvPicPr>
              <a:picLocks noChangeAspect="1"/>
            </p:cNvPicPr>
            <p:nvPr/>
          </p:nvPicPr>
          <p:blipFill>
            <a:blip r:embed="rId6">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124019" y="2924402"/>
              <a:ext cx="780290" cy="780290"/>
            </a:xfrm>
            <a:prstGeom prst="rect">
              <a:avLst/>
            </a:prstGeom>
          </p:spPr>
        </p:pic>
        <p:pic>
          <p:nvPicPr>
            <p:cNvPr id="54" name="Picture 53"/>
            <p:cNvPicPr>
              <a:picLocks noChangeAspect="1"/>
            </p:cNvPicPr>
            <p:nvPr/>
          </p:nvPicPr>
          <p:blipFill>
            <a:blip r:embed="rId7">
              <a:lum bright="70000" contrast="-70000"/>
              <a:extLst>
                <a:ext uri="{28A0092B-C50C-407E-A947-70E740481C1C}">
                  <a14:useLocalDpi xmlns:a14="http://schemas.microsoft.com/office/drawing/2010/main" val="0"/>
                </a:ext>
              </a:extLst>
            </a:blip>
            <a:stretch>
              <a:fillRect/>
            </a:stretch>
          </p:blipFill>
          <p:spPr>
            <a:xfrm>
              <a:off x="145938" y="3878262"/>
              <a:ext cx="780290" cy="780290"/>
            </a:xfrm>
            <a:prstGeom prst="rect">
              <a:avLst/>
            </a:prstGeom>
          </p:spPr>
        </p:pic>
        <p:pic>
          <p:nvPicPr>
            <p:cNvPr id="2" name="Picture 1"/>
            <p:cNvPicPr>
              <a:picLocks noChangeAspect="1"/>
            </p:cNvPicPr>
            <p:nvPr/>
          </p:nvPicPr>
          <p:blipFill>
            <a:blip r:embed="rId8">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145938" y="4945062"/>
              <a:ext cx="780290" cy="780290"/>
            </a:xfrm>
            <a:prstGeom prst="rect">
              <a:avLst/>
            </a:prstGeom>
          </p:spPr>
        </p:pic>
      </p:grpSp>
      <p:pic>
        <p:nvPicPr>
          <p:cNvPr id="16" name="Picture 15"/>
          <p:cNvPicPr>
            <a:picLocks noChangeAspect="1"/>
          </p:cNvPicPr>
          <p:nvPr/>
        </p:nvPicPr>
        <p:blipFill>
          <a:blip r:embed="rId5">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6843096" y="731180"/>
            <a:ext cx="623614" cy="623614"/>
          </a:xfrm>
          <a:prstGeom prst="rect">
            <a:avLst/>
          </a:prstGeom>
        </p:spPr>
      </p:pic>
      <p:pic>
        <p:nvPicPr>
          <p:cNvPr id="17" name="Picture 16"/>
          <p:cNvPicPr>
            <a:picLocks noChangeAspect="1"/>
          </p:cNvPicPr>
          <p:nvPr/>
        </p:nvPicPr>
        <p:blipFill>
          <a:blip r:embed="rId5">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9944213" y="2334581"/>
            <a:ext cx="623614" cy="623614"/>
          </a:xfrm>
          <a:prstGeom prst="rect">
            <a:avLst/>
          </a:prstGeom>
        </p:spPr>
      </p:pic>
      <p:pic>
        <p:nvPicPr>
          <p:cNvPr id="18" name="Picture 17"/>
          <p:cNvPicPr>
            <a:picLocks noChangeAspect="1"/>
          </p:cNvPicPr>
          <p:nvPr/>
        </p:nvPicPr>
        <p:blipFill>
          <a:blip r:embed="rId5">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0064223" y="4397552"/>
            <a:ext cx="623614" cy="623614"/>
          </a:xfrm>
          <a:prstGeom prst="rect">
            <a:avLst/>
          </a:prstGeom>
        </p:spPr>
      </p:pic>
      <p:pic>
        <p:nvPicPr>
          <p:cNvPr id="19" name="Picture 18"/>
          <p:cNvPicPr>
            <a:picLocks noChangeAspect="1"/>
          </p:cNvPicPr>
          <p:nvPr/>
        </p:nvPicPr>
        <p:blipFill>
          <a:blip r:embed="rId6">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3014299" y="2237598"/>
            <a:ext cx="780290" cy="780290"/>
          </a:xfrm>
          <a:prstGeom prst="rect">
            <a:avLst/>
          </a:prstGeom>
        </p:spPr>
      </p:pic>
      <p:pic>
        <p:nvPicPr>
          <p:cNvPr id="20" name="Picture 19"/>
          <p:cNvPicPr>
            <a:picLocks noChangeAspect="1"/>
          </p:cNvPicPr>
          <p:nvPr/>
        </p:nvPicPr>
        <p:blipFill>
          <a:blip r:embed="rId6">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3111912" y="4202873"/>
            <a:ext cx="780290" cy="780290"/>
          </a:xfrm>
          <a:prstGeom prst="rect">
            <a:avLst/>
          </a:prstGeom>
        </p:spPr>
      </p:pic>
      <p:pic>
        <p:nvPicPr>
          <p:cNvPr id="21" name="Picture 20"/>
          <p:cNvPicPr>
            <a:picLocks noChangeAspect="1"/>
          </p:cNvPicPr>
          <p:nvPr/>
        </p:nvPicPr>
        <p:blipFill>
          <a:blip r:embed="rId6">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6008148" y="5917372"/>
            <a:ext cx="780290" cy="780290"/>
          </a:xfrm>
          <a:prstGeom prst="rect">
            <a:avLst/>
          </a:prstGeom>
        </p:spPr>
      </p:pic>
      <p:pic>
        <p:nvPicPr>
          <p:cNvPr id="22" name="Picture 21"/>
          <p:cNvPicPr>
            <a:picLocks noChangeAspect="1"/>
          </p:cNvPicPr>
          <p:nvPr/>
        </p:nvPicPr>
        <p:blipFill>
          <a:blip r:embed="rId7">
            <a:lum bright="70000" contrast="-70000"/>
            <a:extLst>
              <a:ext uri="{28A0092B-C50C-407E-A947-70E740481C1C}">
                <a14:useLocalDpi xmlns:a14="http://schemas.microsoft.com/office/drawing/2010/main" val="0"/>
              </a:ext>
            </a:extLst>
          </a:blip>
          <a:stretch>
            <a:fillRect/>
          </a:stretch>
        </p:blipFill>
        <p:spPr>
          <a:xfrm>
            <a:off x="6971001" y="5919591"/>
            <a:ext cx="780290" cy="780290"/>
          </a:xfrm>
          <a:prstGeom prst="rect">
            <a:avLst/>
          </a:prstGeom>
        </p:spPr>
      </p:pic>
      <p:pic>
        <p:nvPicPr>
          <p:cNvPr id="23" name="Picture 22"/>
          <p:cNvPicPr>
            <a:picLocks noChangeAspect="1"/>
          </p:cNvPicPr>
          <p:nvPr/>
        </p:nvPicPr>
        <p:blipFill>
          <a:blip r:embed="rId7">
            <a:lum bright="70000" contrast="-70000"/>
            <a:extLst>
              <a:ext uri="{28A0092B-C50C-407E-A947-70E740481C1C}">
                <a14:useLocalDpi xmlns:a14="http://schemas.microsoft.com/office/drawing/2010/main" val="0"/>
              </a:ext>
            </a:extLst>
          </a:blip>
          <a:stretch>
            <a:fillRect/>
          </a:stretch>
        </p:blipFill>
        <p:spPr>
          <a:xfrm>
            <a:off x="9173257" y="4252739"/>
            <a:ext cx="780290" cy="780290"/>
          </a:xfrm>
          <a:prstGeom prst="rect">
            <a:avLst/>
          </a:prstGeom>
        </p:spPr>
      </p:pic>
      <p:pic>
        <p:nvPicPr>
          <p:cNvPr id="24" name="Picture 23"/>
          <p:cNvPicPr>
            <a:picLocks noChangeAspect="1"/>
          </p:cNvPicPr>
          <p:nvPr/>
        </p:nvPicPr>
        <p:blipFill>
          <a:blip r:embed="rId7">
            <a:lum bright="70000" contrast="-70000"/>
            <a:extLst>
              <a:ext uri="{28A0092B-C50C-407E-A947-70E740481C1C}">
                <a14:useLocalDpi xmlns:a14="http://schemas.microsoft.com/office/drawing/2010/main" val="0"/>
              </a:ext>
            </a:extLst>
          </a:blip>
          <a:stretch>
            <a:fillRect/>
          </a:stretch>
        </p:blipFill>
        <p:spPr>
          <a:xfrm>
            <a:off x="4126156" y="4202873"/>
            <a:ext cx="780290" cy="780290"/>
          </a:xfrm>
          <a:prstGeom prst="rect">
            <a:avLst/>
          </a:prstGeom>
        </p:spPr>
      </p:pic>
      <p:pic>
        <p:nvPicPr>
          <p:cNvPr id="26" name="Picture 25"/>
          <p:cNvPicPr>
            <a:picLocks noChangeAspect="1"/>
          </p:cNvPicPr>
          <p:nvPr/>
        </p:nvPicPr>
        <p:blipFill>
          <a:blip r:embed="rId8">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9140152" y="2280041"/>
            <a:ext cx="660319" cy="660319"/>
          </a:xfrm>
          <a:prstGeom prst="rect">
            <a:avLst/>
          </a:prstGeom>
        </p:spPr>
      </p:pic>
      <p:pic>
        <p:nvPicPr>
          <p:cNvPr id="27" name="Picture 26"/>
          <p:cNvPicPr>
            <a:picLocks noChangeAspect="1"/>
          </p:cNvPicPr>
          <p:nvPr/>
        </p:nvPicPr>
        <p:blipFill>
          <a:blip r:embed="rId8">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5977240" y="692924"/>
            <a:ext cx="660319" cy="660319"/>
          </a:xfrm>
          <a:prstGeom prst="rect">
            <a:avLst/>
          </a:prstGeom>
        </p:spPr>
      </p:pic>
      <p:pic>
        <p:nvPicPr>
          <p:cNvPr id="28" name="Picture 27"/>
          <p:cNvPicPr>
            <a:picLocks noChangeAspect="1"/>
          </p:cNvPicPr>
          <p:nvPr/>
        </p:nvPicPr>
        <p:blipFill>
          <a:blip r:embed="rId8">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3969572" y="2313936"/>
            <a:ext cx="660319" cy="660319"/>
          </a:xfrm>
          <a:prstGeom prst="rect">
            <a:avLst/>
          </a:prstGeom>
        </p:spPr>
      </p:pic>
    </p:spTree>
    <p:custDataLst>
      <p:tags r:id="rId1"/>
    </p:custDataLst>
    <p:extLst>
      <p:ext uri="{BB962C8B-B14F-4D97-AF65-F5344CB8AC3E}">
        <p14:creationId xmlns:p14="http://schemas.microsoft.com/office/powerpoint/2010/main" val="1149301597"/>
      </p:ext>
    </p:extLst>
  </p:cSld>
  <p:clrMapOvr>
    <a:masterClrMapping/>
  </p:clrMapOvr>
  <p:transition advTm="18412">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4728036" y="3171024"/>
            <a:ext cx="3260365" cy="1110186"/>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gradFill>
                <a:gsLst>
                  <a:gs pos="0">
                    <a:srgbClr val="FFFFFF"/>
                  </a:gs>
                  <a:gs pos="100000">
                    <a:srgbClr val="FFFFFF"/>
                  </a:gs>
                </a:gsLst>
                <a:lin ang="5400000" scaled="0"/>
              </a:gradFill>
            </a:endParaRPr>
          </a:p>
        </p:txBody>
      </p:sp>
      <p:sp>
        <p:nvSpPr>
          <p:cNvPr id="5" name="Rectangle 4"/>
          <p:cNvSpPr/>
          <p:nvPr/>
        </p:nvSpPr>
        <p:spPr bwMode="auto">
          <a:xfrm>
            <a:off x="4726510" y="1809795"/>
            <a:ext cx="3260365" cy="1110186"/>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gradFill>
                <a:gsLst>
                  <a:gs pos="0">
                    <a:srgbClr val="FFFFFF"/>
                  </a:gs>
                  <a:gs pos="100000">
                    <a:srgbClr val="FFFFFF"/>
                  </a:gs>
                </a:gsLst>
                <a:lin ang="5400000" scaled="0"/>
              </a:gradFill>
            </a:endParaRPr>
          </a:p>
        </p:txBody>
      </p:sp>
      <p:sp>
        <p:nvSpPr>
          <p:cNvPr id="6" name="Rectangle 5"/>
          <p:cNvSpPr/>
          <p:nvPr/>
        </p:nvSpPr>
        <p:spPr bwMode="auto">
          <a:xfrm>
            <a:off x="8250861" y="1796969"/>
            <a:ext cx="3260365" cy="1110186"/>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gradFill>
                <a:gsLst>
                  <a:gs pos="0">
                    <a:srgbClr val="FFFFFF"/>
                  </a:gs>
                  <a:gs pos="100000">
                    <a:srgbClr val="FFFFFF"/>
                  </a:gs>
                </a:gsLst>
                <a:lin ang="5400000" scaled="0"/>
              </a:gradFill>
            </a:endParaRPr>
          </a:p>
        </p:txBody>
      </p:sp>
      <p:sp>
        <p:nvSpPr>
          <p:cNvPr id="7" name="Rectangle 6"/>
          <p:cNvSpPr/>
          <p:nvPr/>
        </p:nvSpPr>
        <p:spPr bwMode="auto">
          <a:xfrm>
            <a:off x="8250860" y="3174158"/>
            <a:ext cx="3260365" cy="1110186"/>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gradFill>
                <a:gsLst>
                  <a:gs pos="0">
                    <a:srgbClr val="FFFFFF"/>
                  </a:gs>
                  <a:gs pos="100000">
                    <a:srgbClr val="FFFFFF"/>
                  </a:gs>
                </a:gsLst>
                <a:lin ang="5400000" scaled="0"/>
              </a:gradFill>
            </a:endParaRPr>
          </a:p>
        </p:txBody>
      </p:sp>
      <p:sp>
        <p:nvSpPr>
          <p:cNvPr id="8" name="Rectangle 7"/>
          <p:cNvSpPr/>
          <p:nvPr/>
        </p:nvSpPr>
        <p:spPr bwMode="auto">
          <a:xfrm>
            <a:off x="4726509" y="4536969"/>
            <a:ext cx="3260365" cy="1110186"/>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gradFill>
                <a:gsLst>
                  <a:gs pos="0">
                    <a:srgbClr val="FFFFFF"/>
                  </a:gs>
                  <a:gs pos="100000">
                    <a:srgbClr val="FFFFFF"/>
                  </a:gs>
                </a:gsLst>
                <a:lin ang="5400000" scaled="0"/>
              </a:gradFill>
            </a:endParaRPr>
          </a:p>
        </p:txBody>
      </p:sp>
      <p:sp>
        <p:nvSpPr>
          <p:cNvPr id="9" name="Rectangle 8"/>
          <p:cNvSpPr/>
          <p:nvPr/>
        </p:nvSpPr>
        <p:spPr bwMode="auto">
          <a:xfrm>
            <a:off x="8250859" y="4536969"/>
            <a:ext cx="3260365" cy="1110186"/>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gradFill>
                <a:gsLst>
                  <a:gs pos="0">
                    <a:srgbClr val="FFFFFF"/>
                  </a:gs>
                  <a:gs pos="100000">
                    <a:srgbClr val="FFFFFF"/>
                  </a:gs>
                </a:gsLst>
                <a:lin ang="5400000" scaled="0"/>
              </a:gradFill>
            </a:endParaRPr>
          </a:p>
        </p:txBody>
      </p:sp>
      <p:sp>
        <p:nvSpPr>
          <p:cNvPr id="10" name="Rectangle 9"/>
          <p:cNvSpPr/>
          <p:nvPr/>
        </p:nvSpPr>
        <p:spPr bwMode="auto">
          <a:xfrm>
            <a:off x="2424886" y="1809796"/>
            <a:ext cx="1030483" cy="2249785"/>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lIns="89629" tIns="89629" rIns="33615" bIns="33615" rtlCol="0" anchor="b" anchorCtr="0"/>
          <a:lstStyle/>
          <a:p>
            <a:pPr algn="ctr" defTabSz="913862">
              <a:defRPr/>
            </a:pPr>
            <a:endParaRPr lang="en-US" sz="784"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 name="Rectangle 10"/>
          <p:cNvSpPr/>
          <p:nvPr/>
        </p:nvSpPr>
        <p:spPr bwMode="auto">
          <a:xfrm>
            <a:off x="626605" y="1815370"/>
            <a:ext cx="1030483" cy="2304265"/>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lIns="89629" tIns="89629" rIns="33615" bIns="33615" rtlCol="0" anchor="b" anchorCtr="0"/>
          <a:lstStyle/>
          <a:p>
            <a:pPr algn="ctr" defTabSz="913862">
              <a:defRPr/>
            </a:pPr>
            <a:endParaRPr lang="en-US" sz="784"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 name="Hexagon 11"/>
          <p:cNvSpPr/>
          <p:nvPr/>
        </p:nvSpPr>
        <p:spPr bwMode="auto">
          <a:xfrm>
            <a:off x="950890" y="2058437"/>
            <a:ext cx="359411" cy="303780"/>
          </a:xfrm>
          <a:prstGeom prst="hexagon">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29" tIns="89629" rIns="33615" bIns="33615" rtlCol="0" anchor="b" anchorCtr="0"/>
          <a:lstStyle/>
          <a:p>
            <a:pPr algn="ctr" defTabSz="913862">
              <a:defRPr/>
            </a:pPr>
            <a:endParaRPr lang="en-US" sz="784"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 name="Hexagon 12"/>
          <p:cNvSpPr/>
          <p:nvPr/>
        </p:nvSpPr>
        <p:spPr bwMode="auto">
          <a:xfrm>
            <a:off x="8682824" y="5005058"/>
            <a:ext cx="359411" cy="303780"/>
          </a:xfrm>
          <a:prstGeom prst="hexagon">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29" tIns="89629" rIns="33615" bIns="33615" rtlCol="0" anchor="b" anchorCtr="0"/>
          <a:lstStyle/>
          <a:p>
            <a:pPr algn="ctr" defTabSz="913862">
              <a:defRPr/>
            </a:pPr>
            <a:endParaRPr lang="en-US" sz="784"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 name="Hexagon 13"/>
          <p:cNvSpPr/>
          <p:nvPr/>
        </p:nvSpPr>
        <p:spPr bwMode="auto">
          <a:xfrm>
            <a:off x="7045888" y="2306694"/>
            <a:ext cx="359411" cy="303780"/>
          </a:xfrm>
          <a:prstGeom prst="hexagon">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29" tIns="89629" rIns="33615" bIns="33615" rtlCol="0" anchor="b" anchorCtr="0"/>
          <a:lstStyle/>
          <a:p>
            <a:pPr algn="ctr" defTabSz="913862">
              <a:defRPr/>
            </a:pPr>
            <a:endParaRPr lang="en-US" sz="784"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 name="Hexagon 14"/>
          <p:cNvSpPr/>
          <p:nvPr/>
        </p:nvSpPr>
        <p:spPr bwMode="auto">
          <a:xfrm>
            <a:off x="950890" y="2801924"/>
            <a:ext cx="359411" cy="303780"/>
          </a:xfrm>
          <a:prstGeom prst="hexagon">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29" tIns="89629" rIns="33615" bIns="33615" rtlCol="0" anchor="b" anchorCtr="0"/>
          <a:lstStyle/>
          <a:p>
            <a:pPr algn="ctr" defTabSz="913862">
              <a:defRPr/>
            </a:pPr>
            <a:endParaRPr lang="en-US" sz="784"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 name="Hexagon 15"/>
          <p:cNvSpPr/>
          <p:nvPr/>
        </p:nvSpPr>
        <p:spPr bwMode="auto">
          <a:xfrm>
            <a:off x="10676663" y="5001663"/>
            <a:ext cx="359411" cy="303780"/>
          </a:xfrm>
          <a:prstGeom prst="hexagon">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29" tIns="89629" rIns="33615" bIns="33615" rtlCol="0" anchor="b" anchorCtr="0"/>
          <a:lstStyle/>
          <a:p>
            <a:pPr algn="ctr" defTabSz="913862">
              <a:defRPr/>
            </a:pPr>
            <a:endParaRPr lang="en-US" sz="784"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7" name="Hexagon 16"/>
          <p:cNvSpPr/>
          <p:nvPr/>
        </p:nvSpPr>
        <p:spPr bwMode="auto">
          <a:xfrm>
            <a:off x="10713524" y="3585434"/>
            <a:ext cx="359411" cy="303780"/>
          </a:xfrm>
          <a:prstGeom prst="hexagon">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29" tIns="89629" rIns="33615" bIns="33615" rtlCol="0" anchor="b" anchorCtr="0"/>
          <a:lstStyle/>
          <a:p>
            <a:pPr algn="ctr" defTabSz="913862">
              <a:defRPr/>
            </a:pPr>
            <a:endParaRPr lang="en-US" sz="784"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 name="Hexagon 17"/>
          <p:cNvSpPr/>
          <p:nvPr/>
        </p:nvSpPr>
        <p:spPr bwMode="auto">
          <a:xfrm>
            <a:off x="950890" y="3529245"/>
            <a:ext cx="359411" cy="303780"/>
          </a:xfrm>
          <a:prstGeom prst="hexagon">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29" tIns="89629" rIns="33615" bIns="33615" rtlCol="0" anchor="b" anchorCtr="0"/>
          <a:lstStyle/>
          <a:p>
            <a:pPr algn="ctr" defTabSz="913862">
              <a:defRPr/>
            </a:pPr>
            <a:endParaRPr lang="en-US" sz="784"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 name="Hexagon 18"/>
          <p:cNvSpPr/>
          <p:nvPr/>
        </p:nvSpPr>
        <p:spPr bwMode="auto">
          <a:xfrm>
            <a:off x="5192266" y="4980182"/>
            <a:ext cx="359411" cy="303780"/>
          </a:xfrm>
          <a:prstGeom prst="hexagon">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29" tIns="89629" rIns="33615" bIns="33615" rtlCol="0" anchor="b" anchorCtr="0"/>
          <a:lstStyle/>
          <a:p>
            <a:pPr algn="ctr" defTabSz="913862">
              <a:defRPr/>
            </a:pPr>
            <a:endParaRPr lang="en-US" sz="784"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 name="Hexagon 19"/>
          <p:cNvSpPr/>
          <p:nvPr/>
        </p:nvSpPr>
        <p:spPr bwMode="auto">
          <a:xfrm>
            <a:off x="9664759" y="2247258"/>
            <a:ext cx="359411" cy="303780"/>
          </a:xfrm>
          <a:prstGeom prst="hexagon">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29" tIns="89629" rIns="33615" bIns="33615" rtlCol="0" anchor="b" anchorCtr="0"/>
          <a:lstStyle/>
          <a:p>
            <a:pPr algn="ctr" defTabSz="913862">
              <a:defRPr/>
            </a:pPr>
            <a:endParaRPr lang="en-US" sz="784"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1" name="Hexagon 20"/>
          <p:cNvSpPr/>
          <p:nvPr/>
        </p:nvSpPr>
        <p:spPr bwMode="auto">
          <a:xfrm>
            <a:off x="2736252" y="2092998"/>
            <a:ext cx="358519" cy="304741"/>
          </a:xfrm>
          <a:prstGeom prst="hexagon">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29" tIns="89629" rIns="33615" bIns="33615" rtlCol="0" anchor="b" anchorCtr="0"/>
          <a:lstStyle/>
          <a:p>
            <a:pPr algn="ctr" defTabSz="913862">
              <a:defRPr/>
            </a:pPr>
            <a:endParaRPr lang="en-US" sz="784"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2" name="Hexagon 21"/>
          <p:cNvSpPr/>
          <p:nvPr/>
        </p:nvSpPr>
        <p:spPr bwMode="auto">
          <a:xfrm>
            <a:off x="5223670" y="3585433"/>
            <a:ext cx="358519" cy="304741"/>
          </a:xfrm>
          <a:prstGeom prst="hexagon">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29" tIns="89629" rIns="33615" bIns="33615" rtlCol="0" anchor="b" anchorCtr="0"/>
          <a:lstStyle/>
          <a:p>
            <a:pPr algn="ctr" defTabSz="913862">
              <a:defRPr/>
            </a:pPr>
            <a:endParaRPr lang="en-US" sz="784"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3" name="Hexagon 22"/>
          <p:cNvSpPr/>
          <p:nvPr/>
        </p:nvSpPr>
        <p:spPr bwMode="auto">
          <a:xfrm>
            <a:off x="6099172" y="2273976"/>
            <a:ext cx="358519" cy="304741"/>
          </a:xfrm>
          <a:prstGeom prst="hexagon">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29" tIns="89629" rIns="33615" bIns="33615" rtlCol="0" anchor="b" anchorCtr="0"/>
          <a:lstStyle/>
          <a:p>
            <a:pPr algn="ctr" defTabSz="913862">
              <a:defRPr/>
            </a:pPr>
            <a:endParaRPr lang="en-US" sz="784"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 name="Hexagon 23"/>
          <p:cNvSpPr/>
          <p:nvPr/>
        </p:nvSpPr>
        <p:spPr bwMode="auto">
          <a:xfrm>
            <a:off x="2736252" y="2824846"/>
            <a:ext cx="358519" cy="304741"/>
          </a:xfrm>
          <a:prstGeom prst="hexagon">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29" tIns="89629" rIns="33615" bIns="33615" rtlCol="0" anchor="b" anchorCtr="0"/>
          <a:lstStyle/>
          <a:p>
            <a:pPr algn="ctr" defTabSz="913862">
              <a:defRPr/>
            </a:pPr>
            <a:endParaRPr lang="en-US" sz="784"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 name="Hexagon 24"/>
          <p:cNvSpPr/>
          <p:nvPr/>
        </p:nvSpPr>
        <p:spPr bwMode="auto">
          <a:xfrm>
            <a:off x="5192267" y="2302328"/>
            <a:ext cx="358519" cy="304741"/>
          </a:xfrm>
          <a:prstGeom prst="hexagon">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29" tIns="89629" rIns="33615" bIns="33615" rtlCol="0" anchor="b" anchorCtr="0"/>
          <a:lstStyle/>
          <a:p>
            <a:pPr algn="ctr" defTabSz="913862">
              <a:defRPr/>
            </a:pPr>
            <a:endParaRPr lang="en-US" sz="784"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 name="Hexagon 25"/>
          <p:cNvSpPr/>
          <p:nvPr/>
        </p:nvSpPr>
        <p:spPr bwMode="auto">
          <a:xfrm>
            <a:off x="6127928" y="5000702"/>
            <a:ext cx="358519" cy="304741"/>
          </a:xfrm>
          <a:prstGeom prst="hexagon">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29" tIns="89629" rIns="33615" bIns="33615" rtlCol="0" anchor="b" anchorCtr="0"/>
          <a:lstStyle/>
          <a:p>
            <a:pPr algn="ctr" defTabSz="913862">
              <a:defRPr/>
            </a:pPr>
            <a:endParaRPr lang="en-US" sz="784"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 name="Hexagon 26"/>
          <p:cNvSpPr/>
          <p:nvPr/>
        </p:nvSpPr>
        <p:spPr bwMode="auto">
          <a:xfrm>
            <a:off x="2736252" y="3552167"/>
            <a:ext cx="358519" cy="304741"/>
          </a:xfrm>
          <a:prstGeom prst="hexagon">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29" tIns="89629" rIns="33615" bIns="33615" rtlCol="0" anchor="b" anchorCtr="0"/>
          <a:lstStyle/>
          <a:p>
            <a:pPr algn="ctr" defTabSz="913862">
              <a:defRPr/>
            </a:pPr>
            <a:endParaRPr lang="en-US" sz="784"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 name="Hexagon 27"/>
          <p:cNvSpPr/>
          <p:nvPr/>
        </p:nvSpPr>
        <p:spPr bwMode="auto">
          <a:xfrm>
            <a:off x="9593111" y="3601539"/>
            <a:ext cx="358519" cy="304741"/>
          </a:xfrm>
          <a:prstGeom prst="hexagon">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29" tIns="89629" rIns="33615" bIns="33615" rtlCol="0" anchor="b" anchorCtr="0"/>
          <a:lstStyle/>
          <a:p>
            <a:pPr algn="ctr" defTabSz="913862">
              <a:defRPr/>
            </a:pPr>
            <a:endParaRPr lang="en-US" sz="784"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9" name="Hexagon 28"/>
          <p:cNvSpPr/>
          <p:nvPr/>
        </p:nvSpPr>
        <p:spPr bwMode="auto">
          <a:xfrm>
            <a:off x="10713525" y="2323341"/>
            <a:ext cx="358519" cy="304741"/>
          </a:xfrm>
          <a:prstGeom prst="hexagon">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29" tIns="89629" rIns="33615" bIns="33615" rtlCol="0" anchor="b" anchorCtr="0"/>
          <a:lstStyle/>
          <a:p>
            <a:pPr algn="ctr" defTabSz="913862">
              <a:defRPr/>
            </a:pPr>
            <a:endParaRPr lang="en-US" sz="784"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 name="Hexagon 29"/>
          <p:cNvSpPr/>
          <p:nvPr/>
        </p:nvSpPr>
        <p:spPr bwMode="auto">
          <a:xfrm>
            <a:off x="7029080" y="5000703"/>
            <a:ext cx="359411" cy="303780"/>
          </a:xfrm>
          <a:prstGeom prst="hexagon">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29" tIns="89629" rIns="33615" bIns="33615" rtlCol="0" anchor="b" anchorCtr="0"/>
          <a:lstStyle/>
          <a:p>
            <a:pPr algn="ctr" defTabSz="913862">
              <a:defRPr/>
            </a:pPr>
            <a:endParaRPr lang="en-US" sz="784"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1" name="Hexagon 30"/>
          <p:cNvSpPr/>
          <p:nvPr/>
        </p:nvSpPr>
        <p:spPr bwMode="auto">
          <a:xfrm>
            <a:off x="7045888" y="3585434"/>
            <a:ext cx="359411" cy="303780"/>
          </a:xfrm>
          <a:prstGeom prst="hexagon">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29" tIns="89629" rIns="33615" bIns="33615" rtlCol="0" anchor="b" anchorCtr="0"/>
          <a:lstStyle/>
          <a:p>
            <a:pPr algn="ctr" defTabSz="913862">
              <a:defRPr/>
            </a:pPr>
            <a:endParaRPr lang="en-US" sz="784"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2" name="Hexagon 31"/>
          <p:cNvSpPr/>
          <p:nvPr/>
        </p:nvSpPr>
        <p:spPr bwMode="auto">
          <a:xfrm>
            <a:off x="9728261" y="5001663"/>
            <a:ext cx="359411" cy="303780"/>
          </a:xfrm>
          <a:prstGeom prst="hexagon">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29" tIns="89629" rIns="33615" bIns="33615" rtlCol="0" anchor="b" anchorCtr="0"/>
          <a:lstStyle/>
          <a:p>
            <a:pPr algn="ctr" defTabSz="913862">
              <a:defRPr/>
            </a:pPr>
            <a:endParaRPr lang="en-US" sz="784"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 name="TextBox 32"/>
          <p:cNvSpPr txBox="1"/>
          <p:nvPr/>
        </p:nvSpPr>
        <p:spPr>
          <a:xfrm>
            <a:off x="602781" y="4107341"/>
            <a:ext cx="1195063" cy="621963"/>
          </a:xfrm>
          <a:prstGeom prst="rect">
            <a:avLst/>
          </a:prstGeom>
          <a:noFill/>
        </p:spPr>
        <p:txBody>
          <a:bodyPr wrap="square" lIns="179260" tIns="143408" rIns="179260" bIns="143408" rtlCol="0">
            <a:spAutoFit/>
          </a:bodyPr>
          <a:lstStyle/>
          <a:p>
            <a:pPr defTabSz="914191">
              <a:lnSpc>
                <a:spcPct val="90000"/>
              </a:lnSpc>
              <a:spcAft>
                <a:spcPts val="587"/>
              </a:spcAft>
              <a:defRPr/>
            </a:pPr>
            <a:r>
              <a:rPr lang="en-US" sz="2353" kern="0" dirty="0">
                <a:latin typeface="Segoe UI"/>
              </a:rPr>
              <a:t>App1</a:t>
            </a:r>
          </a:p>
        </p:txBody>
      </p:sp>
      <p:sp>
        <p:nvSpPr>
          <p:cNvPr id="34" name="TextBox 33"/>
          <p:cNvSpPr txBox="1"/>
          <p:nvPr/>
        </p:nvSpPr>
        <p:spPr>
          <a:xfrm>
            <a:off x="2424887" y="4107341"/>
            <a:ext cx="1195063" cy="621963"/>
          </a:xfrm>
          <a:prstGeom prst="rect">
            <a:avLst/>
          </a:prstGeom>
          <a:noFill/>
        </p:spPr>
        <p:txBody>
          <a:bodyPr wrap="square" lIns="179260" tIns="143408" rIns="179260" bIns="143408" rtlCol="0">
            <a:spAutoFit/>
          </a:bodyPr>
          <a:lstStyle/>
          <a:p>
            <a:pPr defTabSz="914191">
              <a:lnSpc>
                <a:spcPct val="90000"/>
              </a:lnSpc>
              <a:spcAft>
                <a:spcPts val="587"/>
              </a:spcAft>
              <a:defRPr/>
            </a:pPr>
            <a:r>
              <a:rPr lang="en-US" sz="2353" kern="0" dirty="0">
                <a:latin typeface="Segoe UI"/>
              </a:rPr>
              <a:t>App2</a:t>
            </a:r>
          </a:p>
        </p:txBody>
      </p:sp>
      <p:sp>
        <p:nvSpPr>
          <p:cNvPr id="35" name="Hexagon 34"/>
          <p:cNvSpPr/>
          <p:nvPr/>
        </p:nvSpPr>
        <p:spPr bwMode="auto">
          <a:xfrm>
            <a:off x="8676912" y="2302328"/>
            <a:ext cx="358519" cy="304741"/>
          </a:xfrm>
          <a:prstGeom prst="hexagon">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29" tIns="89629" rIns="33615" bIns="33615" rtlCol="0" anchor="b" anchorCtr="0"/>
          <a:lstStyle/>
          <a:p>
            <a:pPr algn="ctr" defTabSz="913862">
              <a:defRPr/>
            </a:pPr>
            <a:endParaRPr lang="en-US" sz="784"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6" name="Hexagon 35"/>
          <p:cNvSpPr/>
          <p:nvPr/>
        </p:nvSpPr>
        <p:spPr bwMode="auto">
          <a:xfrm>
            <a:off x="6105794" y="3576105"/>
            <a:ext cx="358519" cy="304741"/>
          </a:xfrm>
          <a:prstGeom prst="hexagon">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29" tIns="89629" rIns="33615" bIns="33615" rtlCol="0" anchor="b" anchorCtr="0"/>
          <a:lstStyle/>
          <a:p>
            <a:pPr algn="ctr" defTabSz="913862">
              <a:defRPr/>
            </a:pPr>
            <a:endParaRPr lang="en-US" sz="784"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7" name="Hexagon 36"/>
          <p:cNvSpPr/>
          <p:nvPr/>
        </p:nvSpPr>
        <p:spPr bwMode="auto">
          <a:xfrm>
            <a:off x="8674386" y="3569691"/>
            <a:ext cx="358519" cy="304741"/>
          </a:xfrm>
          <a:prstGeom prst="hexagon">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29" tIns="89629" rIns="33615" bIns="33615" rtlCol="0" anchor="b" anchorCtr="0"/>
          <a:lstStyle/>
          <a:p>
            <a:pPr algn="ctr" defTabSz="913862">
              <a:defRPr/>
            </a:pPr>
            <a:endParaRPr lang="en-US" sz="784"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8" name="Title 2"/>
          <p:cNvSpPr>
            <a:spLocks noGrp="1"/>
          </p:cNvSpPr>
          <p:nvPr>
            <p:ph type="title"/>
          </p:nvPr>
        </p:nvSpPr>
        <p:spPr>
          <a:xfrm>
            <a:off x="272078" y="387310"/>
            <a:ext cx="11654187" cy="899409"/>
          </a:xfrm>
        </p:spPr>
        <p:txBody>
          <a:bodyPr/>
          <a:lstStyle/>
          <a:p>
            <a:r>
              <a:rPr lang="en-US" dirty="0">
                <a:solidFill>
                  <a:schemeClr val="tx1"/>
                </a:solidFill>
              </a:rPr>
              <a:t>Handling Machine Failures</a:t>
            </a:r>
          </a:p>
        </p:txBody>
      </p:sp>
      <p:cxnSp>
        <p:nvCxnSpPr>
          <p:cNvPr id="39" name="Straight Connector 38"/>
          <p:cNvCxnSpPr/>
          <p:nvPr/>
        </p:nvCxnSpPr>
        <p:spPr>
          <a:xfrm>
            <a:off x="4060677" y="1810487"/>
            <a:ext cx="0" cy="5047036"/>
          </a:xfrm>
          <a:prstGeom prst="line">
            <a:avLst/>
          </a:prstGeom>
          <a:ln w="12700">
            <a:solidFill>
              <a:schemeClr val="tx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272080" y="6030326"/>
            <a:ext cx="3601753" cy="634440"/>
          </a:xfrm>
          <a:prstGeom prst="rect">
            <a:avLst/>
          </a:prstGeom>
          <a:noFill/>
        </p:spPr>
        <p:txBody>
          <a:bodyPr wrap="square" lIns="182854" tIns="146283" rIns="182854" bIns="146283" rtlCol="0">
            <a:spAutoFit/>
          </a:bodyPr>
          <a:lstStyle/>
          <a:p>
            <a:pPr algn="ctr" defTabSz="914224">
              <a:lnSpc>
                <a:spcPct val="90000"/>
              </a:lnSpc>
              <a:spcAft>
                <a:spcPts val="600"/>
              </a:spcAft>
              <a:defRPr/>
            </a:pPr>
            <a:r>
              <a:rPr lang="en-US" sz="2400" kern="0" dirty="0"/>
              <a:t>App Type Packages</a:t>
            </a:r>
          </a:p>
        </p:txBody>
      </p:sp>
      <p:sp>
        <p:nvSpPr>
          <p:cNvPr id="41" name="TextBox 40"/>
          <p:cNvSpPr txBox="1"/>
          <p:nvPr/>
        </p:nvSpPr>
        <p:spPr>
          <a:xfrm>
            <a:off x="4374199" y="6030326"/>
            <a:ext cx="7552067" cy="634440"/>
          </a:xfrm>
          <a:prstGeom prst="rect">
            <a:avLst/>
          </a:prstGeom>
          <a:noFill/>
        </p:spPr>
        <p:txBody>
          <a:bodyPr wrap="square" lIns="182854" tIns="146283" rIns="182854" bIns="146283" rtlCol="0">
            <a:spAutoFit/>
          </a:bodyPr>
          <a:lstStyle/>
          <a:p>
            <a:pPr algn="ctr" defTabSz="914224">
              <a:lnSpc>
                <a:spcPct val="90000"/>
              </a:lnSpc>
              <a:spcAft>
                <a:spcPts val="600"/>
              </a:spcAft>
              <a:defRPr/>
            </a:pPr>
            <a:r>
              <a:rPr lang="en-US" sz="2400" kern="0" dirty="0"/>
              <a:t>Service Fabric Cluster VMs</a:t>
            </a:r>
          </a:p>
        </p:txBody>
      </p:sp>
      <p:sp>
        <p:nvSpPr>
          <p:cNvPr id="42" name="Rectangle 41"/>
          <p:cNvSpPr/>
          <p:nvPr/>
        </p:nvSpPr>
        <p:spPr bwMode="auto">
          <a:xfrm>
            <a:off x="4735741" y="3182230"/>
            <a:ext cx="3260365" cy="1110186"/>
          </a:xfrm>
          <a:prstGeom prst="rect">
            <a:avLst/>
          </a:prstGeom>
          <a:solidFill>
            <a:srgbClr val="FF0000">
              <a:alpha val="85882"/>
            </a:srgb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gradFill>
                <a:gsLst>
                  <a:gs pos="0">
                    <a:srgbClr val="FFFFFF"/>
                  </a:gs>
                  <a:gs pos="100000">
                    <a:srgbClr val="FFFFFF"/>
                  </a:gs>
                </a:gsLst>
                <a:lin ang="5400000" scaled="0"/>
              </a:gradFill>
            </a:endParaRPr>
          </a:p>
        </p:txBody>
      </p:sp>
      <p:sp>
        <p:nvSpPr>
          <p:cNvPr id="43" name="TextBox 42"/>
          <p:cNvSpPr txBox="1"/>
          <p:nvPr/>
        </p:nvSpPr>
        <p:spPr>
          <a:xfrm>
            <a:off x="6577377" y="3658593"/>
            <a:ext cx="1716061" cy="803817"/>
          </a:xfrm>
          <a:prstGeom prst="rect">
            <a:avLst/>
          </a:prstGeom>
          <a:noFill/>
        </p:spPr>
        <p:txBody>
          <a:bodyPr wrap="square" lIns="182854" tIns="146283" rIns="182854" bIns="146283" rtlCol="0">
            <a:spAutoFit/>
          </a:bodyPr>
          <a:lstStyle/>
          <a:p>
            <a:pPr>
              <a:lnSpc>
                <a:spcPct val="90000"/>
              </a:lnSpc>
              <a:spcAft>
                <a:spcPts val="600"/>
              </a:spcAft>
            </a:pPr>
            <a:r>
              <a:rPr lang="en-US" sz="3599"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#FAIL</a:t>
            </a:r>
          </a:p>
        </p:txBody>
      </p:sp>
    </p:spTree>
    <p:extLst>
      <p:ext uri="{BB962C8B-B14F-4D97-AF65-F5344CB8AC3E}">
        <p14:creationId xmlns:p14="http://schemas.microsoft.com/office/powerpoint/2010/main" val="22180844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randombar(horizontal)">
                                      <p:cBhvr>
                                        <p:cTn id="7" dur="500"/>
                                        <p:tgtEl>
                                          <p:spTgt spid="42"/>
                                        </p:tgtEl>
                                      </p:cBhvr>
                                    </p:animEffect>
                                  </p:childTnLst>
                                </p:cTn>
                              </p:par>
                              <p:par>
                                <p:cTn id="8" presetID="1" presetClass="entr" presetSubtype="0" fill="hold" grpId="0" nodeType="withEffect">
                                  <p:stCondLst>
                                    <p:cond delay="0"/>
                                  </p:stCondLst>
                                  <p:childTnLst>
                                    <p:set>
                                      <p:cBhvr>
                                        <p:cTn id="9" dur="1" fill="hold">
                                          <p:stCondLst>
                                            <p:cond delay="0"/>
                                          </p:stCondLst>
                                        </p:cTn>
                                        <p:tgtEl>
                                          <p:spTgt spid="43"/>
                                        </p:tgtEl>
                                        <p:attrNameLst>
                                          <p:attrName>style.visibility</p:attrName>
                                        </p:attrNameLst>
                                      </p:cBhvr>
                                      <p:to>
                                        <p:strVal val="visible"/>
                                      </p:to>
                                    </p:set>
                                  </p:childTnLst>
                                </p:cTn>
                              </p:par>
                            </p:childTnLst>
                          </p:cTn>
                        </p:par>
                        <p:par>
                          <p:cTn id="10" fill="hold">
                            <p:stCondLst>
                              <p:cond delay="500"/>
                            </p:stCondLst>
                            <p:childTnLst>
                              <p:par>
                                <p:cTn id="11" presetID="14" presetClass="exit" presetSubtype="10" fill="hold" grpId="1" nodeType="afterEffect">
                                  <p:stCondLst>
                                    <p:cond delay="250"/>
                                  </p:stCondLst>
                                  <p:childTnLst>
                                    <p:animEffect transition="out" filter="randombar(horizontal)">
                                      <p:cBhvr>
                                        <p:cTn id="12" dur="500"/>
                                        <p:tgtEl>
                                          <p:spTgt spid="42"/>
                                        </p:tgtEl>
                                      </p:cBhvr>
                                    </p:animEffect>
                                    <p:set>
                                      <p:cBhvr>
                                        <p:cTn id="13" dur="1" fill="hold">
                                          <p:stCondLst>
                                            <p:cond delay="499"/>
                                          </p:stCondLst>
                                        </p:cTn>
                                        <p:tgtEl>
                                          <p:spTgt spid="42"/>
                                        </p:tgtEl>
                                        <p:attrNameLst>
                                          <p:attrName>style.visibility</p:attrName>
                                        </p:attrNameLst>
                                      </p:cBhvr>
                                      <p:to>
                                        <p:strVal val="hidden"/>
                                      </p:to>
                                    </p:set>
                                  </p:childTnLst>
                                </p:cTn>
                              </p:par>
                              <p:par>
                                <p:cTn id="14" presetID="10" presetClass="exit" presetSubtype="0" fill="hold" grpId="0" nodeType="withEffect">
                                  <p:stCondLst>
                                    <p:cond delay="0"/>
                                  </p:stCondLst>
                                  <p:childTnLst>
                                    <p:animEffect transition="out" filter="fade">
                                      <p:cBhvr>
                                        <p:cTn id="15" dur="500"/>
                                        <p:tgtEl>
                                          <p:spTgt spid="4"/>
                                        </p:tgtEl>
                                      </p:cBhvr>
                                    </p:animEffect>
                                    <p:set>
                                      <p:cBhvr>
                                        <p:cTn id="16" dur="1" fill="hold">
                                          <p:stCondLst>
                                            <p:cond delay="499"/>
                                          </p:stCondLst>
                                        </p:cTn>
                                        <p:tgtEl>
                                          <p:spTgt spid="4"/>
                                        </p:tgtEl>
                                        <p:attrNameLst>
                                          <p:attrName>style.visibility</p:attrName>
                                        </p:attrNameLst>
                                      </p:cBhvr>
                                      <p:to>
                                        <p:strVal val="hidden"/>
                                      </p:to>
                                    </p:set>
                                  </p:childTnLst>
                                </p:cTn>
                              </p:par>
                              <p:par>
                                <p:cTn id="17" presetID="42" presetClass="path" presetSubtype="0" accel="50000" decel="50000" fill="hold" grpId="0" nodeType="withEffect">
                                  <p:stCondLst>
                                    <p:cond delay="0"/>
                                  </p:stCondLst>
                                  <p:childTnLst>
                                    <p:animMotion origin="layout" path="M -4.79167E-6 0 L 0.25235 0.20579 " pathEditMode="relative" rAng="0" ptsTypes="AA">
                                      <p:cBhvr>
                                        <p:cTn id="18" dur="2000" fill="hold"/>
                                        <p:tgtEl>
                                          <p:spTgt spid="36"/>
                                        </p:tgtEl>
                                        <p:attrNameLst>
                                          <p:attrName>ppt_x</p:attrName>
                                          <p:attrName>ppt_y</p:attrName>
                                        </p:attrNameLst>
                                      </p:cBhvr>
                                      <p:rCtr x="12617" y="10278"/>
                                    </p:animMotion>
                                  </p:childTnLst>
                                </p:cTn>
                              </p:par>
                              <p:par>
                                <p:cTn id="19" presetID="42" presetClass="path" presetSubtype="0" accel="50000" decel="50000" fill="hold" grpId="0" nodeType="withEffect">
                                  <p:stCondLst>
                                    <p:cond delay="0"/>
                                  </p:stCondLst>
                                  <p:childTnLst>
                                    <p:animMotion origin="layout" path="M 1.875E-6 2.59259E-6 L 0.17265 -0.19537 " pathEditMode="relative" rAng="0" ptsTypes="AA">
                                      <p:cBhvr>
                                        <p:cTn id="20" dur="2000" fill="hold"/>
                                        <p:tgtEl>
                                          <p:spTgt spid="31"/>
                                        </p:tgtEl>
                                        <p:attrNameLst>
                                          <p:attrName>ppt_x</p:attrName>
                                          <p:attrName>ppt_y</p:attrName>
                                        </p:attrNameLst>
                                      </p:cBhvr>
                                      <p:rCtr x="8633" y="-9769"/>
                                    </p:animMotion>
                                  </p:childTnLst>
                                </p:cTn>
                              </p:par>
                              <p:par>
                                <p:cTn id="21" presetID="42" presetClass="path" presetSubtype="0" accel="50000" decel="50000" fill="hold" grpId="0" nodeType="withEffect">
                                  <p:stCondLst>
                                    <p:cond delay="0"/>
                                  </p:stCondLst>
                                  <p:childTnLst>
                                    <p:animMotion origin="layout" path="M 1.04167E-6 1.11111E-6 L 0.03607 0.2044 " pathEditMode="relative" rAng="0" ptsTypes="AA">
                                      <p:cBhvr>
                                        <p:cTn id="22" dur="2000" fill="hold"/>
                                        <p:tgtEl>
                                          <p:spTgt spid="22"/>
                                        </p:tgtEl>
                                        <p:attrNameLst>
                                          <p:attrName>ppt_x</p:attrName>
                                          <p:attrName>ppt_y</p:attrName>
                                        </p:attrNameLst>
                                      </p:cBhvr>
                                      <p:rCtr x="1797" y="10208"/>
                                    </p:animMotion>
                                  </p:childTnLst>
                                </p:cTn>
                              </p:par>
                              <p:par>
                                <p:cTn id="23" presetID="10" presetClass="exit" presetSubtype="0" fill="hold" grpId="1" nodeType="withEffect">
                                  <p:stCondLst>
                                    <p:cond delay="0"/>
                                  </p:stCondLst>
                                  <p:childTnLst>
                                    <p:animEffect transition="out" filter="fade">
                                      <p:cBhvr>
                                        <p:cTn id="24" dur="500"/>
                                        <p:tgtEl>
                                          <p:spTgt spid="43"/>
                                        </p:tgtEl>
                                      </p:cBhvr>
                                    </p:animEffect>
                                    <p:set>
                                      <p:cBhvr>
                                        <p:cTn id="25" dur="1" fill="hold">
                                          <p:stCondLst>
                                            <p:cond delay="499"/>
                                          </p:stCondLst>
                                        </p:cTn>
                                        <p:tgtEl>
                                          <p:spTgt spid="43"/>
                                        </p:tgtEl>
                                        <p:attrNameLst>
                                          <p:attrName>style.visibility</p:attrName>
                                        </p:attrNameLst>
                                      </p:cBhvr>
                                      <p:to>
                                        <p:strVal val="hidden"/>
                                      </p:to>
                                    </p:set>
                                  </p:childTnLst>
                                </p:cTn>
                              </p:par>
                            </p:childTnLst>
                          </p:cTn>
                        </p:par>
                        <p:par>
                          <p:cTn id="26" fill="hold">
                            <p:stCondLst>
                              <p:cond delay="2500"/>
                            </p:stCondLst>
                            <p:childTnLst>
                              <p:par>
                                <p:cTn id="27" presetID="26" presetClass="emph" presetSubtype="0" fill="hold" grpId="1" nodeType="afterEffect">
                                  <p:stCondLst>
                                    <p:cond delay="0"/>
                                  </p:stCondLst>
                                  <p:childTnLst>
                                    <p:animEffect transition="out" filter="fade">
                                      <p:cBhvr>
                                        <p:cTn id="28" dur="500" tmFilter="0, 0; .2, .5; .8, .5; 1, 0"/>
                                        <p:tgtEl>
                                          <p:spTgt spid="36"/>
                                        </p:tgtEl>
                                      </p:cBhvr>
                                    </p:animEffect>
                                    <p:animScale>
                                      <p:cBhvr>
                                        <p:cTn id="29" dur="250" autoRev="1" fill="hold"/>
                                        <p:tgtEl>
                                          <p:spTgt spid="36"/>
                                        </p:tgtEl>
                                      </p:cBhvr>
                                      <p:by x="105000" y="105000"/>
                                    </p:animScale>
                                  </p:childTnLst>
                                </p:cTn>
                              </p:par>
                              <p:par>
                                <p:cTn id="30" presetID="26" presetClass="emph" presetSubtype="0" fill="hold" grpId="1" nodeType="withEffect">
                                  <p:stCondLst>
                                    <p:cond delay="0"/>
                                  </p:stCondLst>
                                  <p:childTnLst>
                                    <p:animEffect transition="out" filter="fade">
                                      <p:cBhvr>
                                        <p:cTn id="31" dur="500" tmFilter="0, 0; .2, .5; .8, .5; 1, 0"/>
                                        <p:tgtEl>
                                          <p:spTgt spid="31"/>
                                        </p:tgtEl>
                                      </p:cBhvr>
                                    </p:animEffect>
                                    <p:animScale>
                                      <p:cBhvr>
                                        <p:cTn id="32" dur="250" autoRev="1" fill="hold"/>
                                        <p:tgtEl>
                                          <p:spTgt spid="31"/>
                                        </p:tgtEl>
                                      </p:cBhvr>
                                      <p:by x="105000" y="105000"/>
                                    </p:animScale>
                                  </p:childTnLst>
                                </p:cTn>
                              </p:par>
                              <p:par>
                                <p:cTn id="33" presetID="26" presetClass="emph" presetSubtype="0" fill="hold" grpId="1" nodeType="withEffect">
                                  <p:stCondLst>
                                    <p:cond delay="0"/>
                                  </p:stCondLst>
                                  <p:childTnLst>
                                    <p:animEffect transition="out" filter="fade">
                                      <p:cBhvr>
                                        <p:cTn id="34" dur="500" tmFilter="0, 0; .2, .5; .8, .5; 1, 0"/>
                                        <p:tgtEl>
                                          <p:spTgt spid="22"/>
                                        </p:tgtEl>
                                      </p:cBhvr>
                                    </p:animEffect>
                                    <p:animScale>
                                      <p:cBhvr>
                                        <p:cTn id="35" dur="250" autoRev="1" fill="hold"/>
                                        <p:tgtEl>
                                          <p:spTgt spid="2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2" grpId="0" animBg="1"/>
      <p:bldP spid="22" grpId="1" animBg="1"/>
      <p:bldP spid="31" grpId="0" animBg="1"/>
      <p:bldP spid="31" grpId="1" animBg="1"/>
      <p:bldP spid="36" grpId="0" animBg="1"/>
      <p:bldP spid="36" grpId="1" animBg="1"/>
      <p:bldP spid="42" grpId="0" animBg="1"/>
      <p:bldP spid="42" grpId="1" animBg="1"/>
      <p:bldP spid="43" grpId="0"/>
      <p:bldP spid="43" grpId="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4728036" y="3171024"/>
            <a:ext cx="3260365" cy="1110186"/>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gradFill>
                <a:gsLst>
                  <a:gs pos="0">
                    <a:srgbClr val="FFFFFF"/>
                  </a:gs>
                  <a:gs pos="100000">
                    <a:srgbClr val="FFFFFF"/>
                  </a:gs>
                </a:gsLst>
                <a:lin ang="5400000" scaled="0"/>
              </a:gradFill>
            </a:endParaRPr>
          </a:p>
        </p:txBody>
      </p:sp>
      <p:sp>
        <p:nvSpPr>
          <p:cNvPr id="5" name="Rectangle 4"/>
          <p:cNvSpPr/>
          <p:nvPr/>
        </p:nvSpPr>
        <p:spPr bwMode="auto">
          <a:xfrm>
            <a:off x="4726510" y="1809795"/>
            <a:ext cx="3260365" cy="1110186"/>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gradFill>
                <a:gsLst>
                  <a:gs pos="0">
                    <a:srgbClr val="FFFFFF"/>
                  </a:gs>
                  <a:gs pos="100000">
                    <a:srgbClr val="FFFFFF"/>
                  </a:gs>
                </a:gsLst>
                <a:lin ang="5400000" scaled="0"/>
              </a:gradFill>
            </a:endParaRPr>
          </a:p>
        </p:txBody>
      </p:sp>
      <p:sp>
        <p:nvSpPr>
          <p:cNvPr id="6" name="Rectangle 5"/>
          <p:cNvSpPr/>
          <p:nvPr/>
        </p:nvSpPr>
        <p:spPr bwMode="auto">
          <a:xfrm>
            <a:off x="8250861" y="1796969"/>
            <a:ext cx="3260365" cy="1110186"/>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gradFill>
                <a:gsLst>
                  <a:gs pos="0">
                    <a:srgbClr val="FFFFFF"/>
                  </a:gs>
                  <a:gs pos="100000">
                    <a:srgbClr val="FFFFFF"/>
                  </a:gs>
                </a:gsLst>
                <a:lin ang="5400000" scaled="0"/>
              </a:gradFill>
            </a:endParaRPr>
          </a:p>
        </p:txBody>
      </p:sp>
      <p:sp>
        <p:nvSpPr>
          <p:cNvPr id="7" name="Rectangle 6"/>
          <p:cNvSpPr/>
          <p:nvPr/>
        </p:nvSpPr>
        <p:spPr bwMode="auto">
          <a:xfrm>
            <a:off x="8250860" y="3174158"/>
            <a:ext cx="3260365" cy="1110186"/>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gradFill>
                <a:gsLst>
                  <a:gs pos="0">
                    <a:srgbClr val="FFFFFF"/>
                  </a:gs>
                  <a:gs pos="100000">
                    <a:srgbClr val="FFFFFF"/>
                  </a:gs>
                </a:gsLst>
                <a:lin ang="5400000" scaled="0"/>
              </a:gradFill>
            </a:endParaRPr>
          </a:p>
        </p:txBody>
      </p:sp>
      <p:sp>
        <p:nvSpPr>
          <p:cNvPr id="8" name="Rectangle 7"/>
          <p:cNvSpPr/>
          <p:nvPr/>
        </p:nvSpPr>
        <p:spPr bwMode="auto">
          <a:xfrm>
            <a:off x="4726509" y="4536969"/>
            <a:ext cx="3260365" cy="1110186"/>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gradFill>
                <a:gsLst>
                  <a:gs pos="0">
                    <a:srgbClr val="FFFFFF"/>
                  </a:gs>
                  <a:gs pos="100000">
                    <a:srgbClr val="FFFFFF"/>
                  </a:gs>
                </a:gsLst>
                <a:lin ang="5400000" scaled="0"/>
              </a:gradFill>
            </a:endParaRPr>
          </a:p>
        </p:txBody>
      </p:sp>
      <p:sp>
        <p:nvSpPr>
          <p:cNvPr id="9" name="Rectangle 8"/>
          <p:cNvSpPr/>
          <p:nvPr/>
        </p:nvSpPr>
        <p:spPr bwMode="auto">
          <a:xfrm>
            <a:off x="8250859" y="4536969"/>
            <a:ext cx="3260365" cy="1110186"/>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gradFill>
                <a:gsLst>
                  <a:gs pos="0">
                    <a:srgbClr val="FFFFFF"/>
                  </a:gs>
                  <a:gs pos="100000">
                    <a:srgbClr val="FFFFFF"/>
                  </a:gs>
                </a:gsLst>
                <a:lin ang="5400000" scaled="0"/>
              </a:gradFill>
            </a:endParaRPr>
          </a:p>
        </p:txBody>
      </p:sp>
      <p:sp>
        <p:nvSpPr>
          <p:cNvPr id="10" name="Hexagon 9"/>
          <p:cNvSpPr/>
          <p:nvPr/>
        </p:nvSpPr>
        <p:spPr bwMode="auto">
          <a:xfrm>
            <a:off x="8682824" y="5005058"/>
            <a:ext cx="359411" cy="303780"/>
          </a:xfrm>
          <a:prstGeom prst="hexagon">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29" tIns="89629" rIns="33615" bIns="33615" rtlCol="0" anchor="b" anchorCtr="0"/>
          <a:lstStyle/>
          <a:p>
            <a:pPr algn="ctr" defTabSz="913862">
              <a:defRPr/>
            </a:pPr>
            <a:endParaRPr lang="en-US" sz="784"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 name="Hexagon 10"/>
          <p:cNvSpPr/>
          <p:nvPr/>
        </p:nvSpPr>
        <p:spPr bwMode="auto">
          <a:xfrm>
            <a:off x="7045888" y="2306694"/>
            <a:ext cx="359411" cy="303780"/>
          </a:xfrm>
          <a:prstGeom prst="hexagon">
            <a:avLst/>
          </a:prstGeom>
          <a:solidFill>
            <a:srgbClr val="FF0000"/>
          </a:solidFill>
          <a:ln w="92075">
            <a:solidFill>
              <a:schemeClr val="bg1">
                <a:lumMod val="50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29" tIns="89629" rIns="33615" bIns="33615" rtlCol="0" anchor="b" anchorCtr="0"/>
          <a:lstStyle/>
          <a:p>
            <a:pPr algn="ctr" defTabSz="913862">
              <a:defRPr/>
            </a:pPr>
            <a:endParaRPr lang="en-US" sz="784"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 name="Hexagon 11"/>
          <p:cNvSpPr/>
          <p:nvPr/>
        </p:nvSpPr>
        <p:spPr bwMode="auto">
          <a:xfrm>
            <a:off x="10676663" y="5001663"/>
            <a:ext cx="359411" cy="303780"/>
          </a:xfrm>
          <a:prstGeom prst="hexagon">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29" tIns="89629" rIns="33615" bIns="33615" rtlCol="0" anchor="b" anchorCtr="0"/>
          <a:lstStyle/>
          <a:p>
            <a:pPr algn="ctr" defTabSz="913862">
              <a:defRPr/>
            </a:pPr>
            <a:endParaRPr lang="en-US" sz="784"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 name="Hexagon 12"/>
          <p:cNvSpPr/>
          <p:nvPr/>
        </p:nvSpPr>
        <p:spPr bwMode="auto">
          <a:xfrm>
            <a:off x="10713524" y="3585434"/>
            <a:ext cx="359411" cy="303780"/>
          </a:xfrm>
          <a:prstGeom prst="hexagon">
            <a:avLst/>
          </a:prstGeom>
          <a:solidFill>
            <a:srgbClr val="92D050"/>
          </a:solidFill>
          <a:ln w="76200">
            <a:solidFill>
              <a:schemeClr val="bg1">
                <a:lumMod val="50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29" tIns="89629" rIns="33615" bIns="33615" rtlCol="0" anchor="b" anchorCtr="0"/>
          <a:lstStyle/>
          <a:p>
            <a:pPr algn="ctr" defTabSz="913862">
              <a:defRPr/>
            </a:pPr>
            <a:endParaRPr lang="en-US" sz="784"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 name="Hexagon 13"/>
          <p:cNvSpPr/>
          <p:nvPr/>
        </p:nvSpPr>
        <p:spPr bwMode="auto">
          <a:xfrm>
            <a:off x="5192266" y="4980182"/>
            <a:ext cx="359411" cy="303780"/>
          </a:xfrm>
          <a:prstGeom prst="hexagon">
            <a:avLst/>
          </a:prstGeom>
          <a:solidFill>
            <a:srgbClr val="FFC000"/>
          </a:solidFill>
          <a:ln w="76200">
            <a:solidFill>
              <a:schemeClr val="bg1">
                <a:lumMod val="50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29" tIns="89629" rIns="33615" bIns="33615" rtlCol="0" anchor="b" anchorCtr="0"/>
          <a:lstStyle/>
          <a:p>
            <a:pPr algn="ctr" defTabSz="913862">
              <a:defRPr/>
            </a:pPr>
            <a:endParaRPr lang="en-US" sz="784"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 name="Hexagon 14"/>
          <p:cNvSpPr/>
          <p:nvPr/>
        </p:nvSpPr>
        <p:spPr bwMode="auto">
          <a:xfrm>
            <a:off x="9664759" y="2247258"/>
            <a:ext cx="359411" cy="303780"/>
          </a:xfrm>
          <a:prstGeom prst="hexagon">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29" tIns="89629" rIns="33615" bIns="33615" rtlCol="0" anchor="b" anchorCtr="0"/>
          <a:lstStyle/>
          <a:p>
            <a:pPr algn="ctr" defTabSz="913862">
              <a:defRPr/>
            </a:pPr>
            <a:endParaRPr lang="en-US" sz="784"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 name="Hexagon 15"/>
          <p:cNvSpPr/>
          <p:nvPr/>
        </p:nvSpPr>
        <p:spPr bwMode="auto">
          <a:xfrm>
            <a:off x="7029080" y="5000703"/>
            <a:ext cx="359411" cy="303780"/>
          </a:xfrm>
          <a:prstGeom prst="hexagon">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29" tIns="89629" rIns="33615" bIns="33615" rtlCol="0" anchor="b" anchorCtr="0"/>
          <a:lstStyle/>
          <a:p>
            <a:pPr algn="ctr" defTabSz="913862">
              <a:defRPr/>
            </a:pPr>
            <a:endParaRPr lang="en-US" sz="784"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7" name="Hexagon 16"/>
          <p:cNvSpPr/>
          <p:nvPr/>
        </p:nvSpPr>
        <p:spPr bwMode="auto">
          <a:xfrm>
            <a:off x="7045888" y="3585434"/>
            <a:ext cx="359411" cy="303780"/>
          </a:xfrm>
          <a:prstGeom prst="hexagon">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29" tIns="89629" rIns="33615" bIns="33615" rtlCol="0" anchor="b" anchorCtr="0"/>
          <a:lstStyle/>
          <a:p>
            <a:pPr algn="ctr" defTabSz="913862">
              <a:defRPr/>
            </a:pPr>
            <a:endParaRPr lang="en-US" sz="784"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 name="Hexagon 17"/>
          <p:cNvSpPr/>
          <p:nvPr/>
        </p:nvSpPr>
        <p:spPr bwMode="auto">
          <a:xfrm>
            <a:off x="9728261" y="5001663"/>
            <a:ext cx="359411" cy="303780"/>
          </a:xfrm>
          <a:prstGeom prst="hexagon">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29" tIns="89629" rIns="33615" bIns="33615" rtlCol="0" anchor="b" anchorCtr="0"/>
          <a:lstStyle/>
          <a:p>
            <a:pPr algn="ctr" defTabSz="913862">
              <a:defRPr/>
            </a:pPr>
            <a:endParaRPr lang="en-US" sz="784"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 name="Title 2"/>
          <p:cNvSpPr>
            <a:spLocks noGrp="1"/>
          </p:cNvSpPr>
          <p:nvPr>
            <p:ph type="title"/>
          </p:nvPr>
        </p:nvSpPr>
        <p:spPr>
          <a:xfrm>
            <a:off x="272078" y="387310"/>
            <a:ext cx="11654187" cy="899409"/>
          </a:xfrm>
        </p:spPr>
        <p:txBody>
          <a:bodyPr/>
          <a:lstStyle/>
          <a:p>
            <a:r>
              <a:rPr lang="en-US" dirty="0">
                <a:solidFill>
                  <a:schemeClr val="tx1"/>
                </a:solidFill>
              </a:rPr>
              <a:t>Stateful </a:t>
            </a:r>
            <a:r>
              <a:rPr lang="en-US" dirty="0" err="1">
                <a:solidFill>
                  <a:schemeClr val="tx1"/>
                </a:solidFill>
              </a:rPr>
              <a:t>Microservices</a:t>
            </a:r>
            <a:r>
              <a:rPr lang="en-US" dirty="0">
                <a:solidFill>
                  <a:schemeClr val="tx1"/>
                </a:solidFill>
              </a:rPr>
              <a:t> - Replication</a:t>
            </a:r>
          </a:p>
        </p:txBody>
      </p:sp>
      <p:sp>
        <p:nvSpPr>
          <p:cNvPr id="20" name="TextBox 19"/>
          <p:cNvSpPr txBox="1"/>
          <p:nvPr/>
        </p:nvSpPr>
        <p:spPr>
          <a:xfrm>
            <a:off x="4374199" y="6030326"/>
            <a:ext cx="7552067" cy="634440"/>
          </a:xfrm>
          <a:prstGeom prst="rect">
            <a:avLst/>
          </a:prstGeom>
          <a:noFill/>
        </p:spPr>
        <p:txBody>
          <a:bodyPr wrap="square" lIns="182854" tIns="146283" rIns="182854" bIns="146283" rtlCol="0">
            <a:spAutoFit/>
          </a:bodyPr>
          <a:lstStyle/>
          <a:p>
            <a:pPr algn="ctr" defTabSz="914224">
              <a:lnSpc>
                <a:spcPct val="90000"/>
              </a:lnSpc>
              <a:spcAft>
                <a:spcPts val="600"/>
              </a:spcAft>
              <a:defRPr/>
            </a:pPr>
            <a:r>
              <a:rPr lang="en-US" sz="2400" kern="0" dirty="0"/>
              <a:t>Service Fabric Cluster VMs</a:t>
            </a:r>
          </a:p>
        </p:txBody>
      </p:sp>
      <p:sp>
        <p:nvSpPr>
          <p:cNvPr id="21" name="Rectangle 20"/>
          <p:cNvSpPr/>
          <p:nvPr/>
        </p:nvSpPr>
        <p:spPr bwMode="auto">
          <a:xfrm>
            <a:off x="285467" y="1843725"/>
            <a:ext cx="3461690" cy="2238336"/>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lIns="89629" tIns="89629" rIns="33615" bIns="33615" rtlCol="0" anchor="b" anchorCtr="0"/>
          <a:lstStyle/>
          <a:p>
            <a:pPr algn="ctr" defTabSz="913862">
              <a:defRPr/>
            </a:pPr>
            <a:endParaRPr lang="en-US" sz="784" kern="0" dirty="0">
              <a:solidFill>
                <a:schemeClr val="tx1"/>
              </a:solidFill>
              <a:latin typeface="Segoe UI"/>
              <a:ea typeface="Segoe UI" pitchFamily="34" charset="0"/>
              <a:cs typeface="Segoe UI" pitchFamily="34" charset="0"/>
            </a:endParaRPr>
          </a:p>
        </p:txBody>
      </p:sp>
      <p:sp>
        <p:nvSpPr>
          <p:cNvPr id="22" name="Hexagon 21"/>
          <p:cNvSpPr/>
          <p:nvPr/>
        </p:nvSpPr>
        <p:spPr bwMode="auto">
          <a:xfrm>
            <a:off x="609752" y="2086790"/>
            <a:ext cx="359411" cy="303780"/>
          </a:xfrm>
          <a:prstGeom prst="hexagon">
            <a:avLst/>
          </a:prstGeom>
          <a:solidFill>
            <a:srgbClr val="FF0000"/>
          </a:solidFill>
          <a:ln w="76200">
            <a:solidFill>
              <a:schemeClr val="bg1">
                <a:lumMod val="50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29" tIns="89629" rIns="33615" bIns="33615" rtlCol="0" anchor="b" anchorCtr="0"/>
          <a:lstStyle/>
          <a:p>
            <a:pPr algn="ctr" defTabSz="913862">
              <a:defRPr/>
            </a:pPr>
            <a:endParaRPr lang="en-US" sz="784"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3" name="Hexagon 22"/>
          <p:cNvSpPr/>
          <p:nvPr/>
        </p:nvSpPr>
        <p:spPr bwMode="auto">
          <a:xfrm>
            <a:off x="609752" y="2830278"/>
            <a:ext cx="359411" cy="303780"/>
          </a:xfrm>
          <a:prstGeom prst="hexagon">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29" tIns="89629" rIns="33615" bIns="33615" rtlCol="0" anchor="b" anchorCtr="0"/>
          <a:lstStyle/>
          <a:p>
            <a:pPr algn="ctr" defTabSz="913862">
              <a:defRPr/>
            </a:pPr>
            <a:endParaRPr lang="en-US" sz="784"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24" name="Straight Connector 23"/>
          <p:cNvCxnSpPr/>
          <p:nvPr/>
        </p:nvCxnSpPr>
        <p:spPr>
          <a:xfrm>
            <a:off x="4060677" y="1810487"/>
            <a:ext cx="0" cy="5047036"/>
          </a:xfrm>
          <a:prstGeom prst="line">
            <a:avLst/>
          </a:prstGeom>
          <a:ln w="12700">
            <a:solidFill>
              <a:schemeClr val="tx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1198142" y="1988830"/>
            <a:ext cx="2253022" cy="634440"/>
          </a:xfrm>
          <a:prstGeom prst="rect">
            <a:avLst/>
          </a:prstGeom>
          <a:noFill/>
        </p:spPr>
        <p:txBody>
          <a:bodyPr wrap="square" lIns="182854" tIns="146283" rIns="182854" bIns="146283" rtlCol="0">
            <a:spAutoFit/>
          </a:bodyPr>
          <a:lstStyle/>
          <a:p>
            <a:pPr>
              <a:lnSpc>
                <a:spcPct val="90000"/>
              </a:lnSpc>
              <a:spcAft>
                <a:spcPts val="600"/>
              </a:spcAft>
            </a:pPr>
            <a:r>
              <a:rPr lang="en-US" sz="2400" dirty="0">
                <a:solidFill>
                  <a:schemeClr val="bg1"/>
                </a:solidFill>
                <a:latin typeface="Segoe UI Semibold" panose="020B0702040204020203" pitchFamily="34" charset="0"/>
                <a:cs typeface="Segoe UI Semibold" panose="020B0702040204020203" pitchFamily="34" charset="0"/>
              </a:rPr>
              <a:t>Primary</a:t>
            </a:r>
          </a:p>
        </p:txBody>
      </p:sp>
      <p:sp>
        <p:nvSpPr>
          <p:cNvPr id="26" name="TextBox 25"/>
          <p:cNvSpPr txBox="1"/>
          <p:nvPr/>
        </p:nvSpPr>
        <p:spPr>
          <a:xfrm>
            <a:off x="1198142" y="2674206"/>
            <a:ext cx="2253022" cy="634440"/>
          </a:xfrm>
          <a:prstGeom prst="rect">
            <a:avLst/>
          </a:prstGeom>
          <a:noFill/>
        </p:spPr>
        <p:txBody>
          <a:bodyPr wrap="square" lIns="182854" tIns="146283" rIns="182854" bIns="146283" rtlCol="0">
            <a:spAutoFit/>
          </a:bodyPr>
          <a:lstStyle/>
          <a:p>
            <a:pPr>
              <a:lnSpc>
                <a:spcPct val="90000"/>
              </a:lnSpc>
              <a:spcAft>
                <a:spcPts val="600"/>
              </a:spcAft>
            </a:pPr>
            <a:r>
              <a:rPr lang="en-US" sz="2400" dirty="0">
                <a:solidFill>
                  <a:schemeClr val="bg1"/>
                </a:solidFill>
                <a:latin typeface="Segoe UI Semibold" panose="020B0702040204020203" pitchFamily="34" charset="0"/>
                <a:cs typeface="Segoe UI Semibold" panose="020B0702040204020203" pitchFamily="34" charset="0"/>
              </a:rPr>
              <a:t>Secondary</a:t>
            </a:r>
          </a:p>
        </p:txBody>
      </p:sp>
      <p:cxnSp>
        <p:nvCxnSpPr>
          <p:cNvPr id="27" name="Straight Arrow Connector 26"/>
          <p:cNvCxnSpPr/>
          <p:nvPr/>
        </p:nvCxnSpPr>
        <p:spPr>
          <a:xfrm>
            <a:off x="609752" y="3585433"/>
            <a:ext cx="468664" cy="0"/>
          </a:xfrm>
          <a:prstGeom prst="straightConnector1">
            <a:avLst/>
          </a:prstGeom>
          <a:ln w="57150">
            <a:solidFill>
              <a:srgbClr val="FF0000"/>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1198142" y="3271545"/>
            <a:ext cx="2253022" cy="634440"/>
          </a:xfrm>
          <a:prstGeom prst="rect">
            <a:avLst/>
          </a:prstGeom>
          <a:noFill/>
        </p:spPr>
        <p:txBody>
          <a:bodyPr wrap="square" lIns="182854" tIns="146283" rIns="182854" bIns="146283" rtlCol="0">
            <a:spAutoFit/>
          </a:bodyPr>
          <a:lstStyle/>
          <a:p>
            <a:pPr>
              <a:lnSpc>
                <a:spcPct val="90000"/>
              </a:lnSpc>
              <a:spcAft>
                <a:spcPts val="600"/>
              </a:spcAft>
            </a:pPr>
            <a:r>
              <a:rPr lang="en-US" sz="2400" dirty="0">
                <a:solidFill>
                  <a:schemeClr val="bg1"/>
                </a:solidFill>
                <a:latin typeface="Segoe UI Semibold" panose="020B0702040204020203" pitchFamily="34" charset="0"/>
                <a:cs typeface="Segoe UI Semibold" panose="020B0702040204020203" pitchFamily="34" charset="0"/>
              </a:rPr>
              <a:t>Replication</a:t>
            </a:r>
          </a:p>
        </p:txBody>
      </p:sp>
      <p:cxnSp>
        <p:nvCxnSpPr>
          <p:cNvPr id="29" name="Straight Arrow Connector 28"/>
          <p:cNvCxnSpPr>
            <a:stCxn id="11" idx="1"/>
            <a:endCxn id="10" idx="4"/>
          </p:cNvCxnSpPr>
          <p:nvPr/>
        </p:nvCxnSpPr>
        <p:spPr>
          <a:xfrm>
            <a:off x="7329353" y="2610474"/>
            <a:ext cx="1429417" cy="2394583"/>
          </a:xfrm>
          <a:prstGeom prst="straightConnector1">
            <a:avLst/>
          </a:prstGeom>
          <a:ln w="76200">
            <a:solidFill>
              <a:srgbClr val="FF0000"/>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stCxn id="11" idx="1"/>
            <a:endCxn id="16" idx="5"/>
          </p:cNvCxnSpPr>
          <p:nvPr/>
        </p:nvCxnSpPr>
        <p:spPr>
          <a:xfrm flipH="1">
            <a:off x="7312546" y="2610476"/>
            <a:ext cx="16808" cy="2390227"/>
          </a:xfrm>
          <a:prstGeom prst="straightConnector1">
            <a:avLst/>
          </a:prstGeom>
          <a:ln w="76200">
            <a:solidFill>
              <a:srgbClr val="FF0000"/>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stCxn id="13" idx="2"/>
            <a:endCxn id="12" idx="4"/>
          </p:cNvCxnSpPr>
          <p:nvPr/>
        </p:nvCxnSpPr>
        <p:spPr>
          <a:xfrm flipH="1">
            <a:off x="10752609" y="3889214"/>
            <a:ext cx="36860" cy="1112449"/>
          </a:xfrm>
          <a:prstGeom prst="straightConnector1">
            <a:avLst/>
          </a:prstGeom>
          <a:ln w="76200">
            <a:solidFill>
              <a:srgbClr val="92D050"/>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stCxn id="13" idx="3"/>
            <a:endCxn id="17" idx="0"/>
          </p:cNvCxnSpPr>
          <p:nvPr/>
        </p:nvCxnSpPr>
        <p:spPr>
          <a:xfrm flipH="1">
            <a:off x="7405299" y="3737323"/>
            <a:ext cx="3308226" cy="0"/>
          </a:xfrm>
          <a:prstGeom prst="straightConnector1">
            <a:avLst/>
          </a:prstGeom>
          <a:ln w="76200">
            <a:solidFill>
              <a:srgbClr val="92D050"/>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stCxn id="14" idx="5"/>
            <a:endCxn id="15" idx="3"/>
          </p:cNvCxnSpPr>
          <p:nvPr/>
        </p:nvCxnSpPr>
        <p:spPr>
          <a:xfrm flipV="1">
            <a:off x="5475733" y="2399148"/>
            <a:ext cx="4189027" cy="2581033"/>
          </a:xfrm>
          <a:prstGeom prst="straightConnector1">
            <a:avLst/>
          </a:prstGeom>
          <a:ln w="76200">
            <a:solidFill>
              <a:schemeClr val="accent4"/>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stCxn id="14" idx="0"/>
            <a:endCxn id="18" idx="3"/>
          </p:cNvCxnSpPr>
          <p:nvPr/>
        </p:nvCxnSpPr>
        <p:spPr>
          <a:xfrm>
            <a:off x="5551678" y="5132071"/>
            <a:ext cx="4176583" cy="21481"/>
          </a:xfrm>
          <a:prstGeom prst="straightConnector1">
            <a:avLst/>
          </a:prstGeom>
          <a:ln w="76200">
            <a:solidFill>
              <a:schemeClr val="accent4"/>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27611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randombar(horizontal)">
                                      <p:cBhvr>
                                        <p:cTn id="7" dur="500"/>
                                        <p:tgtEl>
                                          <p:spTgt spid="33"/>
                                        </p:tgtEl>
                                      </p:cBhvr>
                                    </p:animEffect>
                                  </p:childTnLst>
                                </p:cTn>
                              </p:par>
                              <p:par>
                                <p:cTn id="8" presetID="14" presetClass="entr" presetSubtype="10" fill="hold"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randombar(horizontal)">
                                      <p:cBhvr>
                                        <p:cTn id="10" dur="500"/>
                                        <p:tgtEl>
                                          <p:spTgt spid="34"/>
                                        </p:tgtEl>
                                      </p:cBhvr>
                                    </p:animEffect>
                                  </p:childTnLst>
                                </p:cTn>
                              </p:par>
                              <p:par>
                                <p:cTn id="11" presetID="14" presetClass="entr" presetSubtype="10" fill="hold" nodeType="withEffect">
                                  <p:stCondLst>
                                    <p:cond delay="0"/>
                                  </p:stCondLst>
                                  <p:childTnLst>
                                    <p:set>
                                      <p:cBhvr>
                                        <p:cTn id="12" dur="1" fill="hold">
                                          <p:stCondLst>
                                            <p:cond delay="0"/>
                                          </p:stCondLst>
                                        </p:cTn>
                                        <p:tgtEl>
                                          <p:spTgt spid="30"/>
                                        </p:tgtEl>
                                        <p:attrNameLst>
                                          <p:attrName>style.visibility</p:attrName>
                                        </p:attrNameLst>
                                      </p:cBhvr>
                                      <p:to>
                                        <p:strVal val="visible"/>
                                      </p:to>
                                    </p:set>
                                    <p:animEffect transition="in" filter="randombar(horizontal)">
                                      <p:cBhvr>
                                        <p:cTn id="13" dur="500"/>
                                        <p:tgtEl>
                                          <p:spTgt spid="30"/>
                                        </p:tgtEl>
                                      </p:cBhvr>
                                    </p:animEffect>
                                  </p:childTnLst>
                                </p:cTn>
                              </p:par>
                              <p:par>
                                <p:cTn id="14" presetID="14" presetClass="entr" presetSubtype="10" fill="hold" nodeType="withEffect">
                                  <p:stCondLst>
                                    <p:cond delay="0"/>
                                  </p:stCondLst>
                                  <p:childTnLst>
                                    <p:set>
                                      <p:cBhvr>
                                        <p:cTn id="15" dur="1" fill="hold">
                                          <p:stCondLst>
                                            <p:cond delay="0"/>
                                          </p:stCondLst>
                                        </p:cTn>
                                        <p:tgtEl>
                                          <p:spTgt spid="29"/>
                                        </p:tgtEl>
                                        <p:attrNameLst>
                                          <p:attrName>style.visibility</p:attrName>
                                        </p:attrNameLst>
                                      </p:cBhvr>
                                      <p:to>
                                        <p:strVal val="visible"/>
                                      </p:to>
                                    </p:set>
                                    <p:animEffect transition="in" filter="randombar(horizontal)">
                                      <p:cBhvr>
                                        <p:cTn id="16" dur="500"/>
                                        <p:tgtEl>
                                          <p:spTgt spid="29"/>
                                        </p:tgtEl>
                                      </p:cBhvr>
                                    </p:animEffect>
                                  </p:childTnLst>
                                </p:cTn>
                              </p:par>
                              <p:par>
                                <p:cTn id="17" presetID="14" presetClass="entr" presetSubtype="10" fill="hold" nodeType="with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randombar(horizontal)">
                                      <p:cBhvr>
                                        <p:cTn id="19" dur="500"/>
                                        <p:tgtEl>
                                          <p:spTgt spid="32"/>
                                        </p:tgtEl>
                                      </p:cBhvr>
                                    </p:animEffect>
                                  </p:childTnLst>
                                </p:cTn>
                              </p:par>
                              <p:par>
                                <p:cTn id="20" presetID="14" presetClass="entr" presetSubtype="10" fill="hold" nodeType="withEffect">
                                  <p:stCondLst>
                                    <p:cond delay="0"/>
                                  </p:stCondLst>
                                  <p:childTnLst>
                                    <p:set>
                                      <p:cBhvr>
                                        <p:cTn id="21" dur="1" fill="hold">
                                          <p:stCondLst>
                                            <p:cond delay="0"/>
                                          </p:stCondLst>
                                        </p:cTn>
                                        <p:tgtEl>
                                          <p:spTgt spid="31"/>
                                        </p:tgtEl>
                                        <p:attrNameLst>
                                          <p:attrName>style.visibility</p:attrName>
                                        </p:attrNameLst>
                                      </p:cBhvr>
                                      <p:to>
                                        <p:strVal val="visible"/>
                                      </p:to>
                                    </p:set>
                                    <p:animEffect transition="in" filter="randombar(horizontal)">
                                      <p:cBhvr>
                                        <p:cTn id="22"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What is a SF </a:t>
            </a:r>
            <a:r>
              <a:rPr lang="en-US" dirty="0" err="1"/>
              <a:t>microservice</a:t>
            </a:r>
            <a:r>
              <a:rPr lang="en-US" dirty="0"/>
              <a:t>?</a:t>
            </a:r>
          </a:p>
        </p:txBody>
      </p:sp>
      <p:sp>
        <p:nvSpPr>
          <p:cNvPr id="4" name="Content Placeholder 3"/>
          <p:cNvSpPr>
            <a:spLocks noGrp="1"/>
          </p:cNvSpPr>
          <p:nvPr>
            <p:ph sz="quarter" idx="4294967295"/>
          </p:nvPr>
        </p:nvSpPr>
        <p:spPr>
          <a:xfrm>
            <a:off x="622617" y="1243471"/>
            <a:ext cx="11191240" cy="5036058"/>
          </a:xfrm>
          <a:prstGeom prst="rect">
            <a:avLst/>
          </a:prstGeom>
        </p:spPr>
        <p:txBody>
          <a:bodyPr>
            <a:normAutofit fontScale="85000" lnSpcReduction="20000"/>
          </a:bodyPr>
          <a:lstStyle/>
          <a:p>
            <a:r>
              <a:rPr lang="en-US" dirty="0"/>
              <a:t>Is (</a:t>
            </a:r>
            <a:r>
              <a:rPr lang="en-US" i="1" dirty="0"/>
              <a:t>logic + state</a:t>
            </a:r>
            <a:r>
              <a:rPr lang="en-US" dirty="0"/>
              <a:t>) that is independently versioned, deployed, and scaled</a:t>
            </a:r>
          </a:p>
          <a:p>
            <a:r>
              <a:rPr lang="en-US" dirty="0"/>
              <a:t>Has a unique name that can be resolved</a:t>
            </a:r>
          </a:p>
          <a:p>
            <a:pPr marL="342900" lvl="1" indent="0">
              <a:buNone/>
            </a:pPr>
            <a:r>
              <a:rPr lang="en-US" dirty="0"/>
              <a:t>e.g.  fabric:/</a:t>
            </a:r>
            <a:r>
              <a:rPr lang="en-US" dirty="0" err="1"/>
              <a:t>myapplication</a:t>
            </a:r>
            <a:r>
              <a:rPr lang="en-US" dirty="0"/>
              <a:t>/</a:t>
            </a:r>
            <a:r>
              <a:rPr lang="en-US" dirty="0" err="1"/>
              <a:t>myservice</a:t>
            </a:r>
            <a:endParaRPr lang="en-US" dirty="0"/>
          </a:p>
          <a:p>
            <a:r>
              <a:rPr lang="en-US" dirty="0"/>
              <a:t>Interacts with other microservices over well defined interfaces and protocols like REST</a:t>
            </a:r>
          </a:p>
          <a:p>
            <a:r>
              <a:rPr lang="en-US" dirty="0"/>
              <a:t>Remains always logically consistent in the presence of failures</a:t>
            </a:r>
          </a:p>
          <a:p>
            <a:r>
              <a:rPr lang="en-US" dirty="0"/>
              <a:t>Hosted inside a “container” (code + </a:t>
            </a:r>
            <a:r>
              <a:rPr lang="en-US" dirty="0" err="1"/>
              <a:t>config</a:t>
            </a:r>
            <a:r>
              <a:rPr lang="en-US" dirty="0"/>
              <a:t>)</a:t>
            </a:r>
          </a:p>
          <a:p>
            <a:r>
              <a:rPr lang="en-US" dirty="0"/>
              <a:t>Can be written in any language and framework</a:t>
            </a:r>
          </a:p>
          <a:p>
            <a:pPr lvl="1"/>
            <a:r>
              <a:rPr lang="en-US" dirty="0"/>
              <a:t>node.js, Java VMs, any EXE</a:t>
            </a:r>
          </a:p>
          <a:p>
            <a:r>
              <a:rPr lang="en-US" dirty="0"/>
              <a:t>Developed by a small engineering team</a:t>
            </a:r>
          </a:p>
        </p:txBody>
      </p:sp>
    </p:spTree>
    <p:extLst>
      <p:ext uri="{BB962C8B-B14F-4D97-AF65-F5344CB8AC3E}">
        <p14:creationId xmlns:p14="http://schemas.microsoft.com/office/powerpoint/2010/main" val="434362791"/>
      </p:ext>
    </p:extLst>
  </p:cSld>
  <p:clrMapOvr>
    <a:masterClrMapping/>
  </p:clrMapOvr>
  <p:transition advTm="126180">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p:cNvSpPr>
            <a:spLocks noGrp="1"/>
          </p:cNvSpPr>
          <p:nvPr>
            <p:ph type="title"/>
          </p:nvPr>
        </p:nvSpPr>
        <p:spPr>
          <a:xfrm>
            <a:off x="274639" y="295274"/>
            <a:ext cx="11889564" cy="917575"/>
          </a:xfrm>
        </p:spPr>
        <p:txBody>
          <a:bodyPr/>
          <a:lstStyle/>
          <a:p>
            <a:r>
              <a:rPr lang="en-US" dirty="0"/>
              <a:t>Types of SF </a:t>
            </a:r>
            <a:r>
              <a:rPr lang="en-US" dirty="0" err="1"/>
              <a:t>microservices</a:t>
            </a:r>
            <a:endParaRPr lang="en-US" dirty="0"/>
          </a:p>
        </p:txBody>
      </p:sp>
      <p:sp>
        <p:nvSpPr>
          <p:cNvPr id="5" name="Text Placeholder 1"/>
          <p:cNvSpPr>
            <a:spLocks noGrp="1"/>
          </p:cNvSpPr>
          <p:nvPr>
            <p:ph type="body" sz="quarter" idx="10"/>
          </p:nvPr>
        </p:nvSpPr>
        <p:spPr>
          <a:xfrm>
            <a:off x="198438" y="1337937"/>
            <a:ext cx="12238037" cy="4598182"/>
          </a:xfrm>
        </p:spPr>
        <p:txBody>
          <a:bodyPr/>
          <a:lstStyle/>
          <a:p>
            <a:r>
              <a:rPr lang="en-US" dirty="0"/>
              <a:t>Stateless microservice</a:t>
            </a:r>
          </a:p>
          <a:p>
            <a:pPr lvl="1"/>
            <a:r>
              <a:rPr lang="en-US" dirty="0"/>
              <a:t>Has either no state or it can be retrieved from an external store </a:t>
            </a:r>
          </a:p>
          <a:p>
            <a:pPr lvl="1"/>
            <a:r>
              <a:rPr lang="en-US" dirty="0"/>
              <a:t>There can be N instances</a:t>
            </a:r>
          </a:p>
          <a:p>
            <a:pPr lvl="1"/>
            <a:r>
              <a:rPr lang="en-US" dirty="0"/>
              <a:t>e.g. web frontends, protocol gateways, Azure Cloud Services etc.</a:t>
            </a:r>
          </a:p>
          <a:p>
            <a:pPr marL="342900" lvl="1" indent="0">
              <a:buNone/>
            </a:pPr>
            <a:endParaRPr lang="en-US" sz="2000" dirty="0"/>
          </a:p>
          <a:p>
            <a:r>
              <a:rPr lang="en-US" dirty="0"/>
              <a:t>Stateful microservice</a:t>
            </a:r>
          </a:p>
          <a:p>
            <a:pPr lvl="1"/>
            <a:r>
              <a:rPr lang="en-US" dirty="0"/>
              <a:t>Maintain hard, authoritative state</a:t>
            </a:r>
          </a:p>
          <a:p>
            <a:pPr lvl="1"/>
            <a:r>
              <a:rPr lang="en-US" dirty="0"/>
              <a:t>N consistent copies achieved through replication and local persistence</a:t>
            </a:r>
          </a:p>
          <a:p>
            <a:pPr lvl="1"/>
            <a:r>
              <a:rPr lang="en-US" dirty="0"/>
              <a:t>e.g. database, documents, workflow, user profile, shopping cart etc.</a:t>
            </a:r>
          </a:p>
          <a:p>
            <a:pPr lvl="1"/>
            <a:endParaRPr lang="en-US" dirty="0"/>
          </a:p>
        </p:txBody>
      </p:sp>
    </p:spTree>
    <p:extLst>
      <p:ext uri="{BB962C8B-B14F-4D97-AF65-F5344CB8AC3E}">
        <p14:creationId xmlns:p14="http://schemas.microsoft.com/office/powerpoint/2010/main" val="4124277967"/>
      </p:ext>
    </p:extLst>
  </p:cSld>
  <p:clrMapOvr>
    <a:masterClrMapping/>
  </p:clrMapOvr>
  <p:transition advTm="59530">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p:cNvSpPr>
            <a:spLocks noGrp="1"/>
          </p:cNvSpPr>
          <p:nvPr>
            <p:ph type="title"/>
          </p:nvPr>
        </p:nvSpPr>
        <p:spPr>
          <a:xfrm>
            <a:off x="274639" y="295274"/>
            <a:ext cx="11889564" cy="917575"/>
          </a:xfrm>
        </p:spPr>
        <p:txBody>
          <a:bodyPr/>
          <a:lstStyle/>
          <a:p>
            <a:r>
              <a:rPr lang="en-US" dirty="0"/>
              <a:t>What can you build with Service Fabric?</a:t>
            </a:r>
          </a:p>
        </p:txBody>
      </p:sp>
      <p:sp>
        <p:nvSpPr>
          <p:cNvPr id="5" name="Text Placeholder 1"/>
          <p:cNvSpPr>
            <a:spLocks noGrp="1"/>
          </p:cNvSpPr>
          <p:nvPr>
            <p:ph type="body" sz="quarter" idx="10"/>
          </p:nvPr>
        </p:nvSpPr>
        <p:spPr>
          <a:xfrm>
            <a:off x="198438" y="1337937"/>
            <a:ext cx="12238037" cy="5195268"/>
          </a:xfrm>
        </p:spPr>
        <p:txBody>
          <a:bodyPr/>
          <a:lstStyle/>
          <a:p>
            <a:r>
              <a:rPr lang="en-US" dirty="0"/>
              <a:t>Stateless applications</a:t>
            </a:r>
          </a:p>
          <a:p>
            <a:pPr lvl="1"/>
            <a:r>
              <a:rPr lang="en-US" dirty="0"/>
              <a:t>A service that has state where the state is persisted to external storage, such as Azure databases or Azure storage</a:t>
            </a:r>
          </a:p>
          <a:p>
            <a:pPr lvl="2"/>
            <a:r>
              <a:rPr lang="en-US" dirty="0"/>
              <a:t>e.g. Existing web (ASP.NET) and worker role applications</a:t>
            </a:r>
            <a:endParaRPr lang="en-US" sz="2000" dirty="0"/>
          </a:p>
          <a:p>
            <a:r>
              <a:rPr lang="en-US" dirty="0" err="1"/>
              <a:t>Stateful</a:t>
            </a:r>
            <a:r>
              <a:rPr lang="en-US" dirty="0"/>
              <a:t> applications</a:t>
            </a:r>
          </a:p>
          <a:p>
            <a:pPr lvl="1"/>
            <a:r>
              <a:rPr lang="en-US" dirty="0"/>
              <a:t>Reliability of state through replication and local persistence</a:t>
            </a:r>
          </a:p>
          <a:p>
            <a:pPr lvl="1"/>
            <a:r>
              <a:rPr lang="en-US" dirty="0"/>
              <a:t>Reduces latency</a:t>
            </a:r>
          </a:p>
          <a:p>
            <a:pPr lvl="1"/>
            <a:r>
              <a:rPr lang="en-US" dirty="0"/>
              <a:t>Reduces the complexity and number of components in traditional three tier architecture </a:t>
            </a:r>
            <a:endParaRPr lang="en-US" sz="3200" dirty="0"/>
          </a:p>
          <a:p>
            <a:r>
              <a:rPr lang="en-US" dirty="0"/>
              <a:t>Existing apps written with other frameworks</a:t>
            </a:r>
          </a:p>
          <a:p>
            <a:pPr lvl="1"/>
            <a:r>
              <a:rPr lang="en-US" dirty="0"/>
              <a:t>node.js, Java VMs, any EXE</a:t>
            </a: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37437" y="5925195"/>
            <a:ext cx="756402" cy="739210"/>
          </a:xfrm>
          <a:prstGeom prst="rect">
            <a:avLst/>
          </a:prstGeom>
        </p:spPr>
      </p:pic>
      <p:pic>
        <p:nvPicPr>
          <p:cNvPr id="2" name="Picture 1"/>
          <p:cNvPicPr>
            <a:picLocks noChangeAspect="1"/>
          </p:cNvPicPr>
          <p:nvPr/>
        </p:nvPicPr>
        <p:blipFill>
          <a:blip r:embed="rId4"/>
          <a:stretch>
            <a:fillRect/>
          </a:stretch>
        </p:blipFill>
        <p:spPr>
          <a:xfrm>
            <a:off x="5227637" y="6169105"/>
            <a:ext cx="1714500" cy="495300"/>
          </a:xfrm>
          <a:prstGeom prst="rect">
            <a:avLst/>
          </a:prstGeom>
        </p:spPr>
      </p:pic>
    </p:spTree>
    <p:extLst>
      <p:ext uri="{BB962C8B-B14F-4D97-AF65-F5344CB8AC3E}">
        <p14:creationId xmlns:p14="http://schemas.microsoft.com/office/powerpoint/2010/main" val="1890308049"/>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Arrow Connector 3"/>
          <p:cNvCxnSpPr>
            <a:stCxn id="28" idx="1"/>
            <a:endCxn id="8" idx="1"/>
          </p:cNvCxnSpPr>
          <p:nvPr/>
        </p:nvCxnSpPr>
        <p:spPr>
          <a:xfrm>
            <a:off x="7470314" y="2594645"/>
            <a:ext cx="1471068" cy="0"/>
          </a:xfrm>
          <a:prstGeom prst="straightConnector1">
            <a:avLst/>
          </a:prstGeom>
          <a:ln w="571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bwMode="auto">
          <a:xfrm>
            <a:off x="2414243" y="2240714"/>
            <a:ext cx="1240460" cy="734534"/>
          </a:xfrm>
          <a:prstGeom prst="rect">
            <a:avLst/>
          </a:prstGeom>
          <a:gradFill flip="none" rotWithShape="1">
            <a:gsLst>
              <a:gs pos="0">
                <a:schemeClr val="accent5">
                  <a:lumMod val="40000"/>
                  <a:lumOff val="60000"/>
                </a:schemeClr>
              </a:gs>
              <a:gs pos="46000">
                <a:schemeClr val="accent5">
                  <a:lumMod val="95000"/>
                  <a:lumOff val="5000"/>
                </a:schemeClr>
              </a:gs>
              <a:gs pos="100000">
                <a:schemeClr val="accent5">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30" tIns="46630" rIns="46630" bIns="46630" numCol="1" rtlCol="0" anchor="ctr" anchorCtr="0" compatLnSpc="1">
            <a:prstTxWarp prst="textNoShape">
              <a:avLst/>
            </a:prstTxWarp>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204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Load Balancer</a:t>
            </a:r>
          </a:p>
        </p:txBody>
      </p:sp>
      <p:sp>
        <p:nvSpPr>
          <p:cNvPr id="6" name="Title 33"/>
          <p:cNvSpPr>
            <a:spLocks noGrp="1"/>
          </p:cNvSpPr>
          <p:nvPr>
            <p:ph type="title"/>
          </p:nvPr>
        </p:nvSpPr>
        <p:spPr>
          <a:xfrm>
            <a:off x="274639" y="295275"/>
            <a:ext cx="11889564" cy="917575"/>
          </a:xfrm>
        </p:spPr>
        <p:txBody>
          <a:bodyPr/>
          <a:lstStyle/>
          <a:p>
            <a:r>
              <a:rPr lang="en-US" dirty="0"/>
              <a:t>State Architectures: Traditional vs Service Fabric</a:t>
            </a:r>
          </a:p>
        </p:txBody>
      </p:sp>
      <p:cxnSp>
        <p:nvCxnSpPr>
          <p:cNvPr id="7" name="Straight Arrow Connector 6"/>
          <p:cNvCxnSpPr>
            <a:endCxn id="5" idx="1"/>
          </p:cNvCxnSpPr>
          <p:nvPr/>
        </p:nvCxnSpPr>
        <p:spPr>
          <a:xfrm flipV="1">
            <a:off x="1842256" y="2607981"/>
            <a:ext cx="571987" cy="9078"/>
          </a:xfrm>
          <a:prstGeom prst="straightConnector1">
            <a:avLst/>
          </a:prstGeom>
          <a:ln w="571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8941382" y="1258606"/>
            <a:ext cx="1253827" cy="2672077"/>
          </a:xfrm>
          <a:prstGeom prst="rect">
            <a:avLst/>
          </a:prstGeom>
          <a:solidFill>
            <a:schemeClr val="accent6"/>
          </a:solidFill>
          <a:ln w="19050" cap="flat" cmpd="sng" algn="ctr">
            <a:solidFill>
              <a:schemeClr val="tx1"/>
            </a:solidFill>
            <a:prstDash val="solid"/>
            <a:round/>
            <a:headEnd type="none" w="sm" len="sm"/>
            <a:tailEnd type="triangle" w="lg" len="lg"/>
          </a:ln>
          <a:effectLst/>
        </p:spPr>
        <p:txBody>
          <a:bodyPr vert="horz" wrap="square" lIns="46630" tIns="46630" rIns="46630" bIns="46630" numCol="1" rtlCol="0" anchor="t" anchorCtr="1" compatLnSpc="1">
            <a:prstTxWarp prst="textNoShape">
              <a:avLst/>
            </a:prstTxWarp>
            <a:no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836" b="1" i="0" u="none" strike="noStrike" kern="1200" cap="none" spc="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Stateful</a:t>
            </a:r>
            <a:br>
              <a:rPr kumimoji="0" lang="en-US" sz="1836"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br>
            <a:r>
              <a:rPr kumimoji="0" lang="en-US" sz="1836"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Data</a:t>
            </a:r>
          </a:p>
        </p:txBody>
      </p:sp>
      <p:cxnSp>
        <p:nvCxnSpPr>
          <p:cNvPr id="9" name="Straight Arrow Connector 8"/>
          <p:cNvCxnSpPr>
            <a:stCxn id="5" idx="3"/>
            <a:endCxn id="30" idx="1"/>
          </p:cNvCxnSpPr>
          <p:nvPr/>
        </p:nvCxnSpPr>
        <p:spPr>
          <a:xfrm flipV="1">
            <a:off x="3654703" y="2594646"/>
            <a:ext cx="572524" cy="13335"/>
          </a:xfrm>
          <a:prstGeom prst="straightConnector1">
            <a:avLst/>
          </a:prstGeom>
          <a:ln w="571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0" name="Picture 2" descr="C:\Users\Jeffrey\AppData\Local\Microsoft\Windows\Temporary Internet Files\Content.IE5\Z5GQZJYD\MC900432569[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7832" y="1712751"/>
            <a:ext cx="1809612" cy="1809612"/>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p:cNvSpPr/>
          <p:nvPr/>
        </p:nvSpPr>
        <p:spPr bwMode="auto">
          <a:xfrm>
            <a:off x="2414243" y="5155943"/>
            <a:ext cx="1240460" cy="734534"/>
          </a:xfrm>
          <a:prstGeom prst="rect">
            <a:avLst/>
          </a:prstGeom>
          <a:gradFill flip="none" rotWithShape="1">
            <a:gsLst>
              <a:gs pos="0">
                <a:schemeClr val="accent5">
                  <a:lumMod val="40000"/>
                  <a:lumOff val="60000"/>
                </a:schemeClr>
              </a:gs>
              <a:gs pos="46000">
                <a:schemeClr val="accent5">
                  <a:lumMod val="95000"/>
                  <a:lumOff val="5000"/>
                </a:schemeClr>
              </a:gs>
              <a:gs pos="100000">
                <a:schemeClr val="accent5">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30" tIns="46630" rIns="46630" bIns="46630" numCol="1" rtlCol="0" anchor="ctr" anchorCtr="0" compatLnSpc="1">
            <a:prstTxWarp prst="textNoShape">
              <a:avLst/>
            </a:prstTxWarp>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204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Load Balancer</a:t>
            </a:r>
          </a:p>
        </p:txBody>
      </p:sp>
      <p:cxnSp>
        <p:nvCxnSpPr>
          <p:cNvPr id="12" name="Straight Arrow Connector 11"/>
          <p:cNvCxnSpPr>
            <a:endCxn id="11" idx="1"/>
          </p:cNvCxnSpPr>
          <p:nvPr/>
        </p:nvCxnSpPr>
        <p:spPr>
          <a:xfrm flipV="1">
            <a:off x="1842256" y="5523210"/>
            <a:ext cx="571987" cy="9078"/>
          </a:xfrm>
          <a:prstGeom prst="straightConnector1">
            <a:avLst/>
          </a:prstGeom>
          <a:ln w="571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3" name="Picture 2" descr="C:\Users\Jeffrey\AppData\Local\Microsoft\Windows\Temporary Internet Files\Content.IE5\Z5GQZJYD\MC900432569[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7832" y="4597651"/>
            <a:ext cx="1809612" cy="1809612"/>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p:cNvSpPr/>
          <p:nvPr/>
        </p:nvSpPr>
        <p:spPr>
          <a:xfrm>
            <a:off x="10744430" y="1973227"/>
            <a:ext cx="1282631" cy="1224224"/>
          </a:xfrm>
          <a:prstGeom prst="rect">
            <a:avLst/>
          </a:prstGeom>
          <a:solidFill>
            <a:schemeClr val="accent6"/>
          </a:solidFill>
          <a:ln w="19050" cap="flat" cmpd="sng" algn="ctr">
            <a:solidFill>
              <a:schemeClr val="tx1"/>
            </a:solidFill>
            <a:prstDash val="solid"/>
            <a:round/>
            <a:headEnd type="none" w="sm" len="sm"/>
            <a:tailEnd type="triangle" w="lg" len="lg"/>
          </a:ln>
          <a:effectLst/>
        </p:spPr>
        <p:txBody>
          <a:bodyPr vert="horz" wrap="square" lIns="46630" tIns="46630" rIns="46630" bIns="46630" numCol="1" rtlCol="0" anchor="t" anchorCtr="1" compatLnSpc="1">
            <a:prstTxWarp prst="textNoShape">
              <a:avLst/>
            </a:prstTxWarp>
            <a:no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836"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Other Internal Tiers</a:t>
            </a:r>
            <a:br>
              <a:rPr kumimoji="0" lang="en-US" sz="1836"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br>
            <a:r>
              <a:rPr kumimoji="0" lang="en-US" sz="1836"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a:t>
            </a:r>
          </a:p>
        </p:txBody>
      </p:sp>
      <p:cxnSp>
        <p:nvCxnSpPr>
          <p:cNvPr id="15" name="Straight Arrow Connector 14"/>
          <p:cNvCxnSpPr>
            <a:stCxn id="8" idx="3"/>
            <a:endCxn id="14" idx="1"/>
          </p:cNvCxnSpPr>
          <p:nvPr/>
        </p:nvCxnSpPr>
        <p:spPr>
          <a:xfrm flipV="1">
            <a:off x="10195209" y="2585339"/>
            <a:ext cx="549221" cy="9306"/>
          </a:xfrm>
          <a:prstGeom prst="straightConnector1">
            <a:avLst/>
          </a:prstGeom>
          <a:ln w="571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bwMode="auto">
          <a:xfrm>
            <a:off x="6289777" y="1258606"/>
            <a:ext cx="1180537" cy="2672078"/>
          </a:xfrm>
          <a:prstGeom prst="rect">
            <a:avLst/>
          </a:prstGeom>
          <a:solidFill>
            <a:schemeClr val="accent6"/>
          </a:solidFill>
          <a:ln w="19050" cap="flat" cmpd="sng" algn="ctr">
            <a:solidFill>
              <a:schemeClr val="tx1"/>
            </a:solidFill>
            <a:prstDash val="solid"/>
            <a:round/>
            <a:headEnd type="none" w="sm" len="sm"/>
            <a:tailEnd type="triangle" w="lg" len="lg"/>
          </a:ln>
          <a:effectLst/>
        </p:spPr>
        <p:txBody>
          <a:bodyPr vert="horz" wrap="square" lIns="46630" tIns="46630" rIns="46630" bIns="46630" numCol="1" rtlCol="0" anchor="t" anchorCtr="1" compatLnSpc="1">
            <a:prstTxWarp prst="textNoShape">
              <a:avLst/>
            </a:prstTxWarp>
            <a:no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836"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Stateless</a:t>
            </a:r>
            <a:br>
              <a:rPr kumimoji="0" lang="en-US" sz="1836"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br>
            <a:r>
              <a:rPr kumimoji="0" lang="en-US" sz="1836"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Compute</a:t>
            </a:r>
          </a:p>
        </p:txBody>
      </p:sp>
      <p:sp>
        <p:nvSpPr>
          <p:cNvPr id="17" name="Can 16"/>
          <p:cNvSpPr/>
          <p:nvPr/>
        </p:nvSpPr>
        <p:spPr bwMode="auto">
          <a:xfrm>
            <a:off x="9167059" y="1999755"/>
            <a:ext cx="802472" cy="546847"/>
          </a:xfrm>
          <a:prstGeom prst="can">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pic>
        <p:nvPicPr>
          <p:cNvPr id="18" name="Picture 17"/>
          <p:cNvPicPr>
            <a:picLocks noChangeAspect="1"/>
          </p:cNvPicPr>
          <p:nvPr/>
        </p:nvPicPr>
        <p:blipFill>
          <a:blip r:embed="rId4"/>
          <a:stretch>
            <a:fillRect/>
          </a:stretch>
        </p:blipFill>
        <p:spPr>
          <a:xfrm>
            <a:off x="6610438" y="1974439"/>
            <a:ext cx="515182" cy="495367"/>
          </a:xfrm>
          <a:prstGeom prst="rect">
            <a:avLst/>
          </a:prstGeom>
        </p:spPr>
      </p:pic>
      <p:pic>
        <p:nvPicPr>
          <p:cNvPr id="19" name="Picture 18"/>
          <p:cNvPicPr>
            <a:picLocks noChangeAspect="1"/>
          </p:cNvPicPr>
          <p:nvPr/>
        </p:nvPicPr>
        <p:blipFill>
          <a:blip r:embed="rId4"/>
          <a:stretch>
            <a:fillRect/>
          </a:stretch>
        </p:blipFill>
        <p:spPr>
          <a:xfrm>
            <a:off x="6606576" y="2643108"/>
            <a:ext cx="515182" cy="495367"/>
          </a:xfrm>
          <a:prstGeom prst="rect">
            <a:avLst/>
          </a:prstGeom>
        </p:spPr>
      </p:pic>
      <p:pic>
        <p:nvPicPr>
          <p:cNvPr id="20" name="Picture 19"/>
          <p:cNvPicPr>
            <a:picLocks noChangeAspect="1"/>
          </p:cNvPicPr>
          <p:nvPr/>
        </p:nvPicPr>
        <p:blipFill>
          <a:blip r:embed="rId4"/>
          <a:stretch>
            <a:fillRect/>
          </a:stretch>
        </p:blipFill>
        <p:spPr>
          <a:xfrm>
            <a:off x="6606576" y="3272940"/>
            <a:ext cx="515182" cy="495367"/>
          </a:xfrm>
          <a:prstGeom prst="rect">
            <a:avLst/>
          </a:prstGeom>
        </p:spPr>
      </p:pic>
      <p:grpSp>
        <p:nvGrpSpPr>
          <p:cNvPr id="21" name="Group 20"/>
          <p:cNvGrpSpPr/>
          <p:nvPr/>
        </p:nvGrpSpPr>
        <p:grpSpPr>
          <a:xfrm>
            <a:off x="4227227" y="4194558"/>
            <a:ext cx="1261002" cy="2672078"/>
            <a:chOff x="4384644" y="1250329"/>
            <a:chExt cx="1107471" cy="2619922"/>
          </a:xfrm>
          <a:solidFill>
            <a:schemeClr val="accent6"/>
          </a:solidFill>
        </p:grpSpPr>
        <p:sp>
          <p:nvSpPr>
            <p:cNvPr id="22" name="Rectangle 21"/>
            <p:cNvSpPr/>
            <p:nvPr/>
          </p:nvSpPr>
          <p:spPr bwMode="auto">
            <a:xfrm>
              <a:off x="4384644" y="1250329"/>
              <a:ext cx="1107471" cy="2619922"/>
            </a:xfrm>
            <a:prstGeom prst="rect">
              <a:avLst/>
            </a:prstGeom>
            <a:grpFill/>
            <a:ln w="19050" cap="flat" cmpd="sng" algn="ctr">
              <a:solidFill>
                <a:schemeClr val="tx1"/>
              </a:solidFill>
              <a:prstDash val="solid"/>
              <a:round/>
              <a:headEnd type="none" w="sm" len="sm"/>
              <a:tailEnd type="triangle" w="lg" len="lg"/>
            </a:ln>
            <a:effectLst/>
          </p:spPr>
          <p:txBody>
            <a:bodyPr vert="horz" wrap="square" lIns="46630" tIns="46630" rIns="46630" bIns="46630" numCol="1" rtlCol="0" anchor="t" anchorCtr="1" compatLnSpc="1">
              <a:prstTxWarp prst="textNoShape">
                <a:avLst/>
              </a:prstTxWarp>
              <a:no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836"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Stateless</a:t>
              </a:r>
              <a:br>
                <a:rPr kumimoji="0" lang="en-US" sz="1836"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br>
              <a:r>
                <a:rPr kumimoji="0" lang="en-US" sz="1836"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Web</a:t>
              </a:r>
              <a:endParaRPr kumimoji="0" lang="en-US" sz="1836"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pic>
          <p:nvPicPr>
            <p:cNvPr id="23" name="Picture 22"/>
            <p:cNvPicPr>
              <a:picLocks noChangeAspect="1"/>
            </p:cNvPicPr>
            <p:nvPr/>
          </p:nvPicPr>
          <p:blipFill>
            <a:blip r:embed="rId5"/>
            <a:stretch>
              <a:fillRect/>
            </a:stretch>
          </p:blipFill>
          <p:spPr>
            <a:xfrm>
              <a:off x="4676150" y="1935393"/>
              <a:ext cx="523875" cy="523875"/>
            </a:xfrm>
            <a:prstGeom prst="rect">
              <a:avLst/>
            </a:prstGeom>
            <a:grpFill/>
          </p:spPr>
        </p:pic>
        <p:pic>
          <p:nvPicPr>
            <p:cNvPr id="24" name="Picture 23"/>
            <p:cNvPicPr>
              <a:picLocks noChangeAspect="1"/>
            </p:cNvPicPr>
            <p:nvPr/>
          </p:nvPicPr>
          <p:blipFill>
            <a:blip r:embed="rId5"/>
            <a:stretch>
              <a:fillRect/>
            </a:stretch>
          </p:blipFill>
          <p:spPr>
            <a:xfrm>
              <a:off x="4666776" y="2575478"/>
              <a:ext cx="523875" cy="523875"/>
            </a:xfrm>
            <a:prstGeom prst="rect">
              <a:avLst/>
            </a:prstGeom>
            <a:grpFill/>
          </p:spPr>
        </p:pic>
        <p:pic>
          <p:nvPicPr>
            <p:cNvPr id="25" name="Picture 24"/>
            <p:cNvPicPr>
              <a:picLocks noChangeAspect="1"/>
            </p:cNvPicPr>
            <p:nvPr/>
          </p:nvPicPr>
          <p:blipFill>
            <a:blip r:embed="rId5"/>
            <a:stretch>
              <a:fillRect/>
            </a:stretch>
          </p:blipFill>
          <p:spPr>
            <a:xfrm>
              <a:off x="4666775" y="3186363"/>
              <a:ext cx="523875" cy="523875"/>
            </a:xfrm>
            <a:prstGeom prst="rect">
              <a:avLst/>
            </a:prstGeom>
            <a:grpFill/>
          </p:spPr>
        </p:pic>
      </p:grpSp>
      <p:sp>
        <p:nvSpPr>
          <p:cNvPr id="26" name="Can 25"/>
          <p:cNvSpPr/>
          <p:nvPr/>
        </p:nvSpPr>
        <p:spPr bwMode="auto">
          <a:xfrm>
            <a:off x="9167058" y="2624456"/>
            <a:ext cx="802472" cy="546847"/>
          </a:xfrm>
          <a:prstGeom prst="can">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27" name="Can 26"/>
          <p:cNvSpPr/>
          <p:nvPr/>
        </p:nvSpPr>
        <p:spPr bwMode="auto">
          <a:xfrm>
            <a:off x="9167058" y="3215429"/>
            <a:ext cx="802472" cy="546847"/>
          </a:xfrm>
          <a:prstGeom prst="can">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28" name="Rectangle 27"/>
          <p:cNvSpPr/>
          <p:nvPr/>
        </p:nvSpPr>
        <p:spPr>
          <a:xfrm>
            <a:off x="7470315" y="1258606"/>
            <a:ext cx="790274" cy="2672078"/>
          </a:xfrm>
          <a:prstGeom prst="rect">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3500000" scaled="1"/>
            <a:tileRect/>
          </a:gradFill>
          <a:ln w="19050" cap="flat" cmpd="sng" algn="ctr">
            <a:solidFill>
              <a:schemeClr val="tx1"/>
            </a:solidFill>
            <a:prstDash val="solid"/>
            <a:round/>
            <a:headEnd type="none" w="sm" len="sm"/>
            <a:tailEnd type="triangle" w="lg" len="lg"/>
          </a:ln>
          <a:effectLst/>
        </p:spPr>
        <p:txBody>
          <a:bodyPr vert="vert270" wrap="square" lIns="46630" tIns="46630" rIns="46630" bIns="46630" numCol="1" rtlCol="0" anchor="ctr" anchorCtr="1" compatLnSpc="1">
            <a:prstTxWarp prst="textNoShape">
              <a:avLst/>
            </a:prstTxWarp>
            <a:no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3672"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Cache</a:t>
            </a:r>
            <a:endParaRPr kumimoji="0" lang="en-US" sz="3672"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nvGrpSpPr>
          <p:cNvPr id="29" name="Group 28"/>
          <p:cNvGrpSpPr/>
          <p:nvPr/>
        </p:nvGrpSpPr>
        <p:grpSpPr>
          <a:xfrm>
            <a:off x="4227227" y="1258607"/>
            <a:ext cx="1261003" cy="2672076"/>
            <a:chOff x="4384644" y="1250329"/>
            <a:chExt cx="1107471" cy="2619922"/>
          </a:xfrm>
          <a:solidFill>
            <a:schemeClr val="accent6"/>
          </a:solidFill>
        </p:grpSpPr>
        <p:sp>
          <p:nvSpPr>
            <p:cNvPr id="30" name="Rectangle 29"/>
            <p:cNvSpPr/>
            <p:nvPr/>
          </p:nvSpPr>
          <p:spPr bwMode="auto">
            <a:xfrm>
              <a:off x="4384644" y="1250329"/>
              <a:ext cx="1107471" cy="2619922"/>
            </a:xfrm>
            <a:prstGeom prst="rect">
              <a:avLst/>
            </a:prstGeom>
            <a:grpFill/>
            <a:ln w="19050" cap="flat" cmpd="sng" algn="ctr">
              <a:solidFill>
                <a:schemeClr val="tx1"/>
              </a:solidFill>
              <a:prstDash val="solid"/>
              <a:round/>
              <a:headEnd type="none" w="sm" len="sm"/>
              <a:tailEnd type="triangle" w="lg" len="lg"/>
            </a:ln>
            <a:effectLst/>
          </p:spPr>
          <p:txBody>
            <a:bodyPr vert="horz" wrap="square" lIns="46630" tIns="46630" rIns="46630" bIns="46630" numCol="1" rtlCol="0" anchor="t" anchorCtr="1" compatLnSpc="1">
              <a:prstTxWarp prst="textNoShape">
                <a:avLst/>
              </a:prstTxWarp>
              <a:no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836"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Stateless</a:t>
              </a:r>
              <a:br>
                <a:rPr kumimoji="0" lang="en-US" sz="1836"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br>
              <a:r>
                <a:rPr kumimoji="0" lang="en-US" sz="1836"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Web</a:t>
              </a:r>
            </a:p>
          </p:txBody>
        </p:sp>
        <p:pic>
          <p:nvPicPr>
            <p:cNvPr id="31" name="Picture 30"/>
            <p:cNvPicPr>
              <a:picLocks noChangeAspect="1"/>
            </p:cNvPicPr>
            <p:nvPr/>
          </p:nvPicPr>
          <p:blipFill>
            <a:blip r:embed="rId5"/>
            <a:stretch>
              <a:fillRect/>
            </a:stretch>
          </p:blipFill>
          <p:spPr>
            <a:xfrm>
              <a:off x="4676150" y="1935393"/>
              <a:ext cx="523875" cy="523875"/>
            </a:xfrm>
            <a:prstGeom prst="rect">
              <a:avLst/>
            </a:prstGeom>
            <a:grpFill/>
          </p:spPr>
        </p:pic>
        <p:pic>
          <p:nvPicPr>
            <p:cNvPr id="32" name="Picture 31"/>
            <p:cNvPicPr>
              <a:picLocks noChangeAspect="1"/>
            </p:cNvPicPr>
            <p:nvPr/>
          </p:nvPicPr>
          <p:blipFill>
            <a:blip r:embed="rId5"/>
            <a:stretch>
              <a:fillRect/>
            </a:stretch>
          </p:blipFill>
          <p:spPr>
            <a:xfrm>
              <a:off x="4666776" y="2575478"/>
              <a:ext cx="523875" cy="523875"/>
            </a:xfrm>
            <a:prstGeom prst="rect">
              <a:avLst/>
            </a:prstGeom>
            <a:grpFill/>
          </p:spPr>
        </p:pic>
        <p:pic>
          <p:nvPicPr>
            <p:cNvPr id="33" name="Picture 32"/>
            <p:cNvPicPr>
              <a:picLocks noChangeAspect="1"/>
            </p:cNvPicPr>
            <p:nvPr/>
          </p:nvPicPr>
          <p:blipFill>
            <a:blip r:embed="rId5"/>
            <a:stretch>
              <a:fillRect/>
            </a:stretch>
          </p:blipFill>
          <p:spPr>
            <a:xfrm>
              <a:off x="4666775" y="3186363"/>
              <a:ext cx="523875" cy="523875"/>
            </a:xfrm>
            <a:prstGeom prst="rect">
              <a:avLst/>
            </a:prstGeom>
            <a:grpFill/>
          </p:spPr>
        </p:pic>
      </p:grpSp>
      <p:sp>
        <p:nvSpPr>
          <p:cNvPr id="34" name="Rectangle 33"/>
          <p:cNvSpPr/>
          <p:nvPr/>
        </p:nvSpPr>
        <p:spPr bwMode="auto">
          <a:xfrm>
            <a:off x="6287701" y="4194558"/>
            <a:ext cx="1975299" cy="2672078"/>
          </a:xfrm>
          <a:prstGeom prst="rect">
            <a:avLst/>
          </a:prstGeom>
          <a:solidFill>
            <a:schemeClr val="accent6"/>
          </a:solidFill>
          <a:ln w="19050" cap="flat" cmpd="sng" algn="ctr">
            <a:solidFill>
              <a:schemeClr val="tx1"/>
            </a:solidFill>
            <a:prstDash val="solid"/>
            <a:round/>
            <a:headEnd type="none" w="sm" len="sm"/>
            <a:tailEnd type="triangle" w="lg" len="lg"/>
          </a:ln>
          <a:effectLst/>
        </p:spPr>
        <p:txBody>
          <a:bodyPr vert="horz" wrap="square" lIns="46630" tIns="46630" rIns="46630" bIns="46630" numCol="1" rtlCol="0" anchor="t" anchorCtr="1" compatLnSpc="1">
            <a:prstTxWarp prst="textNoShape">
              <a:avLst/>
            </a:prstTxWarp>
            <a:no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836" b="1" i="0" u="none" strike="noStrike" kern="1200" cap="none" spc="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Stateful</a:t>
            </a:r>
            <a:br>
              <a:rPr kumimoji="0" lang="en-US" sz="1836"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br>
            <a:r>
              <a:rPr kumimoji="0" lang="en-US" sz="1836"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Compute</a:t>
            </a:r>
          </a:p>
        </p:txBody>
      </p:sp>
      <p:pic>
        <p:nvPicPr>
          <p:cNvPr id="35" name="Picture 34"/>
          <p:cNvPicPr>
            <a:picLocks noChangeAspect="1"/>
          </p:cNvPicPr>
          <p:nvPr/>
        </p:nvPicPr>
        <p:blipFill>
          <a:blip r:embed="rId4"/>
          <a:stretch>
            <a:fillRect/>
          </a:stretch>
        </p:blipFill>
        <p:spPr>
          <a:xfrm>
            <a:off x="6604934" y="4894884"/>
            <a:ext cx="515182" cy="495367"/>
          </a:xfrm>
          <a:prstGeom prst="rect">
            <a:avLst/>
          </a:prstGeom>
        </p:spPr>
      </p:pic>
      <p:pic>
        <p:nvPicPr>
          <p:cNvPr id="36" name="Picture 35"/>
          <p:cNvPicPr>
            <a:picLocks noChangeAspect="1"/>
          </p:cNvPicPr>
          <p:nvPr/>
        </p:nvPicPr>
        <p:blipFill>
          <a:blip r:embed="rId4"/>
          <a:stretch>
            <a:fillRect/>
          </a:stretch>
        </p:blipFill>
        <p:spPr>
          <a:xfrm>
            <a:off x="6604934" y="5496031"/>
            <a:ext cx="515182" cy="495367"/>
          </a:xfrm>
          <a:prstGeom prst="rect">
            <a:avLst/>
          </a:prstGeom>
        </p:spPr>
      </p:pic>
      <p:pic>
        <p:nvPicPr>
          <p:cNvPr id="37" name="Picture 36"/>
          <p:cNvPicPr>
            <a:picLocks noChangeAspect="1"/>
          </p:cNvPicPr>
          <p:nvPr/>
        </p:nvPicPr>
        <p:blipFill>
          <a:blip r:embed="rId4"/>
          <a:stretch>
            <a:fillRect/>
          </a:stretch>
        </p:blipFill>
        <p:spPr>
          <a:xfrm>
            <a:off x="6604934" y="6080392"/>
            <a:ext cx="515182" cy="495367"/>
          </a:xfrm>
          <a:prstGeom prst="rect">
            <a:avLst/>
          </a:prstGeom>
        </p:spPr>
      </p:pic>
      <p:sp>
        <p:nvSpPr>
          <p:cNvPr id="38" name="Can 37"/>
          <p:cNvSpPr/>
          <p:nvPr/>
        </p:nvSpPr>
        <p:spPr bwMode="auto">
          <a:xfrm>
            <a:off x="7248863" y="4896880"/>
            <a:ext cx="802472" cy="546847"/>
          </a:xfrm>
          <a:prstGeom prst="can">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39" name="Can 38"/>
          <p:cNvSpPr/>
          <p:nvPr/>
        </p:nvSpPr>
        <p:spPr bwMode="auto">
          <a:xfrm>
            <a:off x="7248862" y="5514893"/>
            <a:ext cx="802472" cy="546847"/>
          </a:xfrm>
          <a:prstGeom prst="can">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40" name="Can 39"/>
          <p:cNvSpPr/>
          <p:nvPr/>
        </p:nvSpPr>
        <p:spPr bwMode="auto">
          <a:xfrm>
            <a:off x="7248862" y="6112555"/>
            <a:ext cx="802472" cy="546847"/>
          </a:xfrm>
          <a:prstGeom prst="can">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41" name="Straight Arrow Connector 40"/>
          <p:cNvCxnSpPr>
            <a:stCxn id="30" idx="3"/>
            <a:endCxn id="16" idx="1"/>
          </p:cNvCxnSpPr>
          <p:nvPr/>
        </p:nvCxnSpPr>
        <p:spPr>
          <a:xfrm>
            <a:off x="5488230" y="2594645"/>
            <a:ext cx="801547" cy="0"/>
          </a:xfrm>
          <a:prstGeom prst="straightConnector1">
            <a:avLst/>
          </a:prstGeom>
          <a:ln w="571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a:stCxn id="11" idx="3"/>
            <a:endCxn id="22" idx="1"/>
          </p:cNvCxnSpPr>
          <p:nvPr/>
        </p:nvCxnSpPr>
        <p:spPr>
          <a:xfrm>
            <a:off x="3654703" y="5523209"/>
            <a:ext cx="572524" cy="7388"/>
          </a:xfrm>
          <a:prstGeom prst="straightConnector1">
            <a:avLst/>
          </a:prstGeom>
          <a:ln w="571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a:stCxn id="22" idx="3"/>
            <a:endCxn id="34" idx="1"/>
          </p:cNvCxnSpPr>
          <p:nvPr/>
        </p:nvCxnSpPr>
        <p:spPr>
          <a:xfrm>
            <a:off x="5488229" y="5530597"/>
            <a:ext cx="799472" cy="0"/>
          </a:xfrm>
          <a:prstGeom prst="straightConnector1">
            <a:avLst/>
          </a:prstGeom>
          <a:ln w="571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4304725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left)">
                                      <p:cBhvr>
                                        <p:cTn id="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6733" y="5556"/>
            <a:ext cx="11889564" cy="917575"/>
          </a:xfrm>
        </p:spPr>
        <p:txBody>
          <a:bodyPr/>
          <a:lstStyle/>
          <a:p>
            <a:r>
              <a:rPr lang="en-US" dirty="0"/>
              <a:t>Service Fabric Platform Capabilities</a:t>
            </a:r>
          </a:p>
        </p:txBody>
      </p:sp>
      <p:sp>
        <p:nvSpPr>
          <p:cNvPr id="4" name="Text Placeholder 3"/>
          <p:cNvSpPr>
            <a:spLocks noGrp="1"/>
          </p:cNvSpPr>
          <p:nvPr>
            <p:ph type="body" sz="quarter" idx="10"/>
          </p:nvPr>
        </p:nvSpPr>
        <p:spPr>
          <a:xfrm>
            <a:off x="226733" y="754062"/>
            <a:ext cx="11887200" cy="6155531"/>
          </a:xfrm>
        </p:spPr>
        <p:txBody>
          <a:bodyPr/>
          <a:lstStyle/>
          <a:p>
            <a:pPr marL="571500" indent="-571500">
              <a:buFont typeface="Arial" panose="020B0604020202020204" pitchFamily="34" charset="0"/>
              <a:buChar char="•"/>
            </a:pPr>
            <a:r>
              <a:rPr lang="en-US" dirty="0"/>
              <a:t>All code and programming models</a:t>
            </a:r>
          </a:p>
          <a:p>
            <a:pPr marL="800100" lvl="2" indent="-571500">
              <a:buFont typeface="Arial" panose="020B0604020202020204" pitchFamily="34" charset="0"/>
              <a:buChar char="•"/>
            </a:pPr>
            <a:r>
              <a:rPr lang="en-US" dirty="0">
                <a:latin typeface="+mj-lt"/>
              </a:rPr>
              <a:t>Fast deployment</a:t>
            </a:r>
          </a:p>
          <a:p>
            <a:pPr marL="800100" lvl="2" indent="-571500">
              <a:buFont typeface="Arial" panose="020B0604020202020204" pitchFamily="34" charset="0"/>
              <a:buChar char="•"/>
            </a:pPr>
            <a:r>
              <a:rPr lang="en-US" dirty="0">
                <a:latin typeface="+mj-lt"/>
              </a:rPr>
              <a:t>Placement and activation</a:t>
            </a:r>
          </a:p>
          <a:p>
            <a:pPr marL="800100" lvl="2" indent="-571500">
              <a:buFont typeface="Arial" panose="020B0604020202020204" pitchFamily="34" charset="0"/>
              <a:buChar char="•"/>
            </a:pPr>
            <a:r>
              <a:rPr lang="en-US" dirty="0">
                <a:latin typeface="+mj-lt"/>
              </a:rPr>
              <a:t>Reliability</a:t>
            </a:r>
          </a:p>
          <a:p>
            <a:pPr marL="800100" lvl="2" indent="-571500">
              <a:buFont typeface="Arial" panose="020B0604020202020204" pitchFamily="34" charset="0"/>
              <a:buChar char="•"/>
            </a:pPr>
            <a:r>
              <a:rPr lang="en-US" dirty="0">
                <a:latin typeface="+mj-lt"/>
              </a:rPr>
              <a:t>High density</a:t>
            </a:r>
          </a:p>
          <a:p>
            <a:pPr marL="800100" lvl="2" indent="-571500">
              <a:buFont typeface="Arial" panose="020B0604020202020204" pitchFamily="34" charset="0"/>
              <a:buChar char="•"/>
            </a:pPr>
            <a:r>
              <a:rPr lang="en-US" dirty="0">
                <a:latin typeface="+mj-lt"/>
              </a:rPr>
              <a:t>Health reporting</a:t>
            </a:r>
          </a:p>
          <a:p>
            <a:pPr marL="800100" lvl="2" indent="-571500">
              <a:buFont typeface="Arial" panose="020B0604020202020204" pitchFamily="34" charset="0"/>
              <a:buChar char="•"/>
            </a:pPr>
            <a:r>
              <a:rPr lang="en-US" dirty="0">
                <a:latin typeface="+mj-lt"/>
              </a:rPr>
              <a:t>Coordinated upgrades</a:t>
            </a:r>
          </a:p>
          <a:p>
            <a:pPr marL="571500" indent="-571500">
              <a:buFont typeface="Arial" panose="020B0604020202020204" pitchFamily="34" charset="0"/>
              <a:buChar char="•"/>
            </a:pPr>
            <a:r>
              <a:rPr lang="en-US" dirty="0"/>
              <a:t>Reliable Services programming model</a:t>
            </a:r>
          </a:p>
          <a:p>
            <a:pPr marL="800100" lvl="2" indent="-571500">
              <a:buFont typeface="Arial" panose="020B0604020202020204" pitchFamily="34" charset="0"/>
              <a:buChar char="•"/>
            </a:pPr>
            <a:r>
              <a:rPr lang="en-US" dirty="0">
                <a:latin typeface="+mj-lt"/>
              </a:rPr>
              <a:t>Service endpoint discovery</a:t>
            </a:r>
          </a:p>
          <a:p>
            <a:pPr marL="800100" lvl="2" indent="-571500">
              <a:buFont typeface="Arial" panose="020B0604020202020204" pitchFamily="34" charset="0"/>
              <a:buChar char="•"/>
            </a:pPr>
            <a:r>
              <a:rPr lang="en-US" dirty="0">
                <a:latin typeface="+mj-lt"/>
              </a:rPr>
              <a:t>Dynamic resource balancing based on actual resource usage</a:t>
            </a:r>
          </a:p>
          <a:p>
            <a:pPr marL="800100" lvl="2" indent="-571500">
              <a:buFont typeface="Arial" panose="020B0604020202020204" pitchFamily="34" charset="0"/>
              <a:buChar char="•"/>
            </a:pPr>
            <a:r>
              <a:rPr lang="en-US" dirty="0">
                <a:latin typeface="+mj-lt"/>
              </a:rPr>
              <a:t>Integrated application patterns e.g. Actor pattern and </a:t>
            </a:r>
            <a:r>
              <a:rPr lang="en-US" dirty="0" err="1">
                <a:latin typeface="+mj-lt"/>
              </a:rPr>
              <a:t>WebApi</a:t>
            </a:r>
            <a:endParaRPr lang="en-US" dirty="0">
              <a:latin typeface="+mj-lt"/>
            </a:endParaRPr>
          </a:p>
          <a:p>
            <a:pPr marL="800100" lvl="2" indent="-571500">
              <a:buFont typeface="Arial" panose="020B0604020202020204" pitchFamily="34" charset="0"/>
              <a:buChar char="•"/>
            </a:pPr>
            <a:r>
              <a:rPr lang="en-US" dirty="0">
                <a:latin typeface="+mj-lt"/>
              </a:rPr>
              <a:t>Visual Studio development e.g. F5 debugging, diagnostics events, package and deploy</a:t>
            </a:r>
          </a:p>
          <a:p>
            <a:pPr marL="571500" indent="-571500">
              <a:buFont typeface="Arial" panose="020B0604020202020204" pitchFamily="34" charset="0"/>
              <a:buChar char="•"/>
            </a:pPr>
            <a:r>
              <a:rPr lang="en-US" dirty="0"/>
              <a:t>Reliable Collections programming model</a:t>
            </a:r>
          </a:p>
          <a:p>
            <a:pPr marL="800100" lvl="2" indent="-571500">
              <a:buFont typeface="Arial" panose="020B0604020202020204" pitchFamily="34" charset="0"/>
              <a:buChar char="•"/>
            </a:pPr>
            <a:r>
              <a:rPr lang="en-US" dirty="0">
                <a:latin typeface="+mj-lt"/>
              </a:rPr>
              <a:t>Highly-reliable and scalable state</a:t>
            </a:r>
          </a:p>
          <a:p>
            <a:pPr marL="800100" lvl="2" indent="-571500">
              <a:buFont typeface="Arial" panose="020B0604020202020204" pitchFamily="34" charset="0"/>
              <a:buChar char="•"/>
            </a:pPr>
            <a:r>
              <a:rPr lang="en-US" dirty="0">
                <a:latin typeface="+mj-lt"/>
              </a:rPr>
              <a:t>Lower latency compared to external storage</a:t>
            </a:r>
          </a:p>
        </p:txBody>
      </p:sp>
      <p:sp>
        <p:nvSpPr>
          <p:cNvPr id="5" name="Rectangle 4"/>
          <p:cNvSpPr/>
          <p:nvPr/>
        </p:nvSpPr>
        <p:spPr>
          <a:xfrm>
            <a:off x="8989944" y="6211173"/>
            <a:ext cx="3121900" cy="584775"/>
          </a:xfrm>
          <a:prstGeom prst="rect">
            <a:avLst/>
          </a:prstGeom>
          <a:solidFill>
            <a:schemeClr val="tx2"/>
          </a:solidFill>
          <a:ln w="19050" cap="flat" cmpd="sng" algn="ctr">
            <a:solidFill>
              <a:srgbClr val="FFFFFF"/>
            </a:solidFill>
            <a:prstDash val="solid"/>
            <a:round/>
            <a:headEnd type="none" w="sm" len="sm"/>
            <a:tailEnd type="triangle" w="lg" len="lg"/>
          </a:ln>
          <a:effectLst/>
        </p:spPr>
        <p:txBody>
          <a:bodyPr vert="horz" wrap="square" lIns="45720" tIns="45720" rIns="45720" bIns="45720" numCol="1" rtlCol="0" anchor="ctr" anchorCtr="1"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FFFFFF"/>
                </a:solidFill>
                <a:effectLst/>
                <a:uLnTx/>
                <a:uFillTx/>
                <a:latin typeface="Segoe UI"/>
                <a:ea typeface="+mn-ea"/>
                <a:cs typeface="Segoe UI" panose="020B0502040204020203" pitchFamily="34" charset="0"/>
              </a:rPr>
              <a:t>Reliable Collections (</a:t>
            </a:r>
            <a:r>
              <a:rPr kumimoji="0" lang="en-US" sz="1600" b="0" i="0" u="none" strike="noStrike" kern="0" cap="none" spc="0" normalizeH="0" baseline="0" noProof="0" dirty="0" err="1">
                <a:ln>
                  <a:noFill/>
                </a:ln>
                <a:solidFill>
                  <a:srgbClr val="FFFFFF"/>
                </a:solidFill>
                <a:effectLst/>
                <a:uLnTx/>
                <a:uFillTx/>
                <a:latin typeface="Segoe UI"/>
                <a:ea typeface="+mn-ea"/>
                <a:cs typeface="Segoe UI" panose="020B0502040204020203" pitchFamily="34" charset="0"/>
              </a:rPr>
              <a:t>stateful</a:t>
            </a:r>
            <a:r>
              <a:rPr kumimoji="0" lang="en-US" sz="1600" b="0" i="0" u="none" strike="noStrike" kern="0" cap="none" spc="0" normalizeH="0" baseline="0" noProof="0" dirty="0">
                <a:ln>
                  <a:noFill/>
                </a:ln>
                <a:solidFill>
                  <a:srgbClr val="FFFFFF"/>
                </a:solidFill>
                <a:effectLst/>
                <a:uLnTx/>
                <a:uFillTx/>
                <a:latin typeface="Segoe UI"/>
                <a:ea typeface="+mn-ea"/>
                <a:cs typeface="Segoe UI" panose="020B0502040204020203" pitchFamily="34" charset="0"/>
              </a:rPr>
              <a:t>)</a:t>
            </a:r>
            <a:br>
              <a:rPr kumimoji="0" lang="en-US" sz="1600" b="0" i="0" u="none" strike="noStrike" kern="0" cap="none" spc="0" normalizeH="0" baseline="0" noProof="0" dirty="0">
                <a:ln>
                  <a:noFill/>
                </a:ln>
                <a:solidFill>
                  <a:srgbClr val="FFFFFF"/>
                </a:solidFill>
                <a:effectLst/>
                <a:uLnTx/>
                <a:uFillTx/>
                <a:latin typeface="Segoe UI"/>
                <a:ea typeface="+mn-ea"/>
                <a:cs typeface="Segoe UI" panose="020B0502040204020203" pitchFamily="34" charset="0"/>
              </a:rPr>
            </a:br>
            <a:r>
              <a:rPr kumimoji="0" lang="en-US" sz="1600" b="0" i="0" u="none" strike="noStrike" kern="0" cap="none" spc="0" normalizeH="0" baseline="0" noProof="0" dirty="0">
                <a:ln>
                  <a:noFill/>
                </a:ln>
                <a:solidFill>
                  <a:srgbClr val="FFFFFF"/>
                </a:solidFill>
                <a:effectLst/>
                <a:uLnTx/>
                <a:uFillTx/>
                <a:latin typeface="Segoe UI"/>
                <a:ea typeface="+mn-ea"/>
                <a:cs typeface="Segoe UI" panose="020B0502040204020203" pitchFamily="34" charset="0"/>
              </a:rPr>
              <a:t>(C#/.NET)</a:t>
            </a:r>
          </a:p>
        </p:txBody>
      </p:sp>
      <p:sp>
        <p:nvSpPr>
          <p:cNvPr id="6" name="Rectangle 5"/>
          <p:cNvSpPr/>
          <p:nvPr/>
        </p:nvSpPr>
        <p:spPr>
          <a:xfrm>
            <a:off x="8992328" y="4229973"/>
            <a:ext cx="3122787" cy="584775"/>
          </a:xfrm>
          <a:prstGeom prst="rect">
            <a:avLst/>
          </a:prstGeom>
          <a:solidFill>
            <a:schemeClr val="accent3"/>
          </a:solidFill>
          <a:ln w="19050" cap="flat" cmpd="sng" algn="ctr">
            <a:solidFill>
              <a:srgbClr val="FFFFFF"/>
            </a:solidFill>
            <a:prstDash val="solid"/>
            <a:round/>
            <a:headEnd type="none" w="sm" len="sm"/>
            <a:tailEnd type="triangle" w="lg" len="lg"/>
          </a:ln>
          <a:effectLst/>
        </p:spPr>
        <p:txBody>
          <a:bodyPr vert="horz" wrap="square" lIns="45720" tIns="45720" rIns="45720" bIns="45720" numCol="1" rtlCol="0" anchor="ctr" anchorCtr="1"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FFFFFF"/>
                </a:solidFill>
                <a:effectLst/>
                <a:uLnTx/>
                <a:uFillTx/>
                <a:latin typeface="Segoe UI"/>
                <a:ea typeface="+mn-ea"/>
                <a:cs typeface="Segoe UI" panose="020B0502040204020203" pitchFamily="34" charset="0"/>
              </a:rPr>
              <a:t>Reliable Service (stateless)</a:t>
            </a:r>
            <a:br>
              <a:rPr kumimoji="0" lang="en-US" sz="1600" b="0" i="0" u="none" strike="noStrike" kern="0" cap="none" spc="0" normalizeH="0" baseline="0" noProof="0" dirty="0">
                <a:ln>
                  <a:noFill/>
                </a:ln>
                <a:solidFill>
                  <a:srgbClr val="FFFFFF"/>
                </a:solidFill>
                <a:effectLst/>
                <a:uLnTx/>
                <a:uFillTx/>
                <a:latin typeface="Segoe UI"/>
                <a:ea typeface="+mn-ea"/>
                <a:cs typeface="Segoe UI" panose="020B0502040204020203" pitchFamily="34" charset="0"/>
              </a:rPr>
            </a:br>
            <a:r>
              <a:rPr kumimoji="0" lang="en-US" sz="1600" b="0" i="0" u="none" strike="noStrike" kern="0" cap="none" spc="0" normalizeH="0" baseline="0" noProof="0" dirty="0">
                <a:ln>
                  <a:noFill/>
                </a:ln>
                <a:solidFill>
                  <a:srgbClr val="FFFFFF"/>
                </a:solidFill>
                <a:effectLst/>
                <a:uLnTx/>
                <a:uFillTx/>
                <a:latin typeface="Segoe UI"/>
                <a:ea typeface="+mn-ea"/>
                <a:cs typeface="Segoe UI" panose="020B0502040204020203" pitchFamily="34" charset="0"/>
              </a:rPr>
              <a:t>(C#/.NET)</a:t>
            </a:r>
          </a:p>
        </p:txBody>
      </p:sp>
      <p:sp>
        <p:nvSpPr>
          <p:cNvPr id="7" name="Rectangle 6"/>
          <p:cNvSpPr/>
          <p:nvPr/>
        </p:nvSpPr>
        <p:spPr>
          <a:xfrm>
            <a:off x="8992918" y="2022407"/>
            <a:ext cx="3121605" cy="584775"/>
          </a:xfrm>
          <a:prstGeom prst="rect">
            <a:avLst/>
          </a:prstGeom>
          <a:solidFill>
            <a:schemeClr val="accent6"/>
          </a:solidFill>
          <a:ln w="19050" cap="flat" cmpd="sng" algn="ctr">
            <a:solidFill>
              <a:srgbClr val="FFFFFF"/>
            </a:solidFill>
            <a:prstDash val="solid"/>
            <a:round/>
            <a:headEnd type="none" w="sm" len="sm"/>
            <a:tailEnd type="triangle" w="lg" len="lg"/>
          </a:ln>
          <a:effectLst/>
        </p:spPr>
        <p:txBody>
          <a:bodyPr vert="horz" wrap="square" lIns="45720" tIns="45720" rIns="45720" bIns="45720" numCol="1" rtlCol="0" anchor="ctr" anchorCtr="1"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FFFFFF"/>
                </a:solidFill>
                <a:effectLst/>
                <a:uLnTx/>
                <a:uFillTx/>
                <a:latin typeface="Segoe UI"/>
                <a:ea typeface="+mn-ea"/>
                <a:cs typeface="Segoe UI" panose="020B0502040204020203" pitchFamily="34" charset="0"/>
              </a:rPr>
              <a:t>Guest Executable (stateless)</a:t>
            </a:r>
            <a:br>
              <a:rPr kumimoji="0" lang="en-US" sz="1600" b="0" i="0" u="none" strike="noStrike" kern="0" cap="none" spc="0" normalizeH="0" baseline="0" noProof="0" dirty="0">
                <a:ln>
                  <a:noFill/>
                </a:ln>
                <a:solidFill>
                  <a:srgbClr val="FFFFFF"/>
                </a:solidFill>
                <a:effectLst/>
                <a:uLnTx/>
                <a:uFillTx/>
                <a:latin typeface="Segoe UI"/>
                <a:ea typeface="+mn-ea"/>
                <a:cs typeface="Segoe UI" panose="020B0502040204020203" pitchFamily="34" charset="0"/>
              </a:rPr>
            </a:br>
            <a:r>
              <a:rPr kumimoji="0" lang="en-US" sz="1600" b="0" i="0" u="none" strike="noStrike" kern="0" cap="none" spc="0" normalizeH="0" baseline="0" noProof="0" dirty="0">
                <a:ln>
                  <a:noFill/>
                </a:ln>
                <a:solidFill>
                  <a:srgbClr val="FFFFFF"/>
                </a:solidFill>
                <a:effectLst/>
                <a:uLnTx/>
                <a:uFillTx/>
                <a:latin typeface="Segoe UI"/>
                <a:ea typeface="+mn-ea"/>
                <a:cs typeface="Segoe UI" panose="020B0502040204020203" pitchFamily="34" charset="0"/>
              </a:rPr>
              <a:t>(i.e. Node.js, Java, .NET, etc.)</a:t>
            </a:r>
          </a:p>
        </p:txBody>
      </p:sp>
    </p:spTree>
    <p:extLst>
      <p:ext uri="{BB962C8B-B14F-4D97-AF65-F5344CB8AC3E}">
        <p14:creationId xmlns:p14="http://schemas.microsoft.com/office/powerpoint/2010/main" val="1818611814"/>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a:t>Watch User Group presentations </a:t>
            </a:r>
            <a:br>
              <a:rPr lang="en-US" b="1" dirty="0"/>
            </a:br>
            <a:r>
              <a:rPr lang="en-US" b="1" dirty="0"/>
              <a:t>for </a:t>
            </a:r>
            <a:r>
              <a:rPr lang="en-US" sz="6000" b="1" dirty="0"/>
              <a:t>FREE </a:t>
            </a:r>
            <a:r>
              <a:rPr lang="en-US" b="1" dirty="0"/>
              <a:t>online!</a:t>
            </a:r>
            <a:br>
              <a:rPr lang="en-US" b="1" dirty="0"/>
            </a:br>
            <a:endParaRPr lang="en-US" dirty="0"/>
          </a:p>
        </p:txBody>
      </p:sp>
      <p:sp>
        <p:nvSpPr>
          <p:cNvPr id="4" name="TextBox 3"/>
          <p:cNvSpPr txBox="1"/>
          <p:nvPr/>
        </p:nvSpPr>
        <p:spPr>
          <a:xfrm>
            <a:off x="427037" y="2049462"/>
            <a:ext cx="4516211" cy="1477328"/>
          </a:xfrm>
          <a:prstGeom prst="rect">
            <a:avLst/>
          </a:prstGeom>
          <a:noFill/>
        </p:spPr>
        <p:txBody>
          <a:bodyPr wrap="square" rtlCol="0">
            <a:spAutoFit/>
          </a:bodyPr>
          <a:lstStyle/>
          <a:p>
            <a:pPr marL="285750" indent="-285750">
              <a:buFont typeface="Arial" pitchFamily="34" charset="0"/>
              <a:buChar char="•"/>
            </a:pPr>
            <a:r>
              <a:rPr lang="en-US" dirty="0"/>
              <a:t>Miss a User Group meeting?</a:t>
            </a:r>
          </a:p>
          <a:p>
            <a:pPr marL="285750" indent="-285750">
              <a:buFont typeface="Arial" pitchFamily="34" charset="0"/>
              <a:buChar char="•"/>
            </a:pPr>
            <a:r>
              <a:rPr lang="en-US" dirty="0"/>
              <a:t>Forget something that you learned?</a:t>
            </a:r>
          </a:p>
          <a:p>
            <a:pPr marL="285750" indent="-285750">
              <a:buFont typeface="Arial" pitchFamily="34" charset="0"/>
              <a:buChar char="•"/>
            </a:pPr>
            <a:r>
              <a:rPr lang="en-US" dirty="0"/>
              <a:t>Want to see content from a User Group not in your area?</a:t>
            </a:r>
          </a:p>
          <a:p>
            <a:pPr marL="285750" indent="-285750">
              <a:buFont typeface="Arial" pitchFamily="34" charset="0"/>
              <a:buChar char="•"/>
            </a:pPr>
            <a:r>
              <a:rPr lang="en-US" dirty="0"/>
              <a:t>Want to share with a buddy?</a:t>
            </a:r>
          </a:p>
        </p:txBody>
      </p:sp>
      <p:sp>
        <p:nvSpPr>
          <p:cNvPr id="5" name="TextBox 4"/>
          <p:cNvSpPr txBox="1"/>
          <p:nvPr/>
        </p:nvSpPr>
        <p:spPr>
          <a:xfrm>
            <a:off x="5511993" y="2197527"/>
            <a:ext cx="2948339" cy="1200329"/>
          </a:xfrm>
          <a:prstGeom prst="rect">
            <a:avLst/>
          </a:prstGeom>
          <a:noFill/>
        </p:spPr>
        <p:txBody>
          <a:bodyPr wrap="square" rtlCol="0">
            <a:spAutoFit/>
          </a:bodyPr>
          <a:lstStyle/>
          <a:p>
            <a:pPr algn="ctr"/>
            <a:r>
              <a:rPr lang="en-US" dirty="0"/>
              <a:t>We know you cannot make it to every User Group meeting, </a:t>
            </a:r>
          </a:p>
          <a:p>
            <a:pPr algn="ctr"/>
            <a:r>
              <a:rPr lang="en-US" dirty="0"/>
              <a:t>that is why we post them online for you!</a:t>
            </a:r>
          </a:p>
        </p:txBody>
      </p:sp>
      <p:sp>
        <p:nvSpPr>
          <p:cNvPr id="6" name="TextBox 5"/>
          <p:cNvSpPr txBox="1"/>
          <p:nvPr/>
        </p:nvSpPr>
        <p:spPr>
          <a:xfrm>
            <a:off x="2162174" y="3907551"/>
            <a:ext cx="5817828" cy="1077218"/>
          </a:xfrm>
          <a:prstGeom prst="rect">
            <a:avLst/>
          </a:prstGeom>
          <a:noFill/>
        </p:spPr>
        <p:txBody>
          <a:bodyPr wrap="square" rtlCol="0">
            <a:spAutoFit/>
          </a:bodyPr>
          <a:lstStyle/>
          <a:p>
            <a:pPr algn="ctr"/>
            <a:r>
              <a:rPr lang="en-US" sz="2000" dirty="0"/>
              <a:t>We now have over </a:t>
            </a:r>
            <a:r>
              <a:rPr lang="en-US" sz="2400" b="1" dirty="0"/>
              <a:t>500 </a:t>
            </a:r>
            <a:r>
              <a:rPr lang="en-US" sz="2000" dirty="0"/>
              <a:t>presentations online</a:t>
            </a:r>
          </a:p>
          <a:p>
            <a:pPr algn="ctr"/>
            <a:r>
              <a:rPr lang="en-US" sz="2000" b="1" dirty="0"/>
              <a:t>That is over 100 GB of video</a:t>
            </a:r>
          </a:p>
          <a:p>
            <a:pPr algn="ctr"/>
            <a:r>
              <a:rPr lang="en-US" sz="2000" dirty="0"/>
              <a:t>New Content added all the time!</a:t>
            </a:r>
          </a:p>
        </p:txBody>
      </p:sp>
      <p:grpSp>
        <p:nvGrpSpPr>
          <p:cNvPr id="16" name="Group 15"/>
          <p:cNvGrpSpPr/>
          <p:nvPr/>
        </p:nvGrpSpPr>
        <p:grpSpPr>
          <a:xfrm>
            <a:off x="274639" y="5216493"/>
            <a:ext cx="2598276" cy="1446550"/>
            <a:chOff x="5900737" y="4977318"/>
            <a:chExt cx="2598276" cy="1446550"/>
          </a:xfrm>
        </p:grpSpPr>
        <p:sp>
          <p:nvSpPr>
            <p:cNvPr id="7" name="TextBox 6"/>
            <p:cNvSpPr txBox="1"/>
            <p:nvPr/>
          </p:nvSpPr>
          <p:spPr>
            <a:xfrm>
              <a:off x="5900737" y="4977318"/>
              <a:ext cx="2598276" cy="1446550"/>
            </a:xfrm>
            <a:prstGeom prst="rect">
              <a:avLst/>
            </a:prstGeom>
            <a:noFill/>
            <a:ln cmpd="thickThin">
              <a:solidFill>
                <a:schemeClr val="accent1"/>
              </a:solidFill>
            </a:ln>
          </p:spPr>
          <p:txBody>
            <a:bodyPr wrap="none" rtlCol="0">
              <a:spAutoFit/>
            </a:bodyPr>
            <a:lstStyle/>
            <a:p>
              <a:pPr algn="ctr"/>
              <a:r>
                <a:rPr lang="en-US" sz="1400" dirty="0"/>
                <a:t>For new content announcements</a:t>
              </a:r>
            </a:p>
            <a:p>
              <a:pPr algn="ctr"/>
              <a:endParaRPr lang="en-US" sz="1400" dirty="0"/>
            </a:p>
            <a:p>
              <a:pPr algn="ctr"/>
              <a:endParaRPr lang="en-US" sz="1400" dirty="0"/>
            </a:p>
            <a:p>
              <a:pPr algn="ctr"/>
              <a:endParaRPr lang="en-US" sz="1400" dirty="0"/>
            </a:p>
            <a:p>
              <a:pPr algn="ctr"/>
              <a:endParaRPr lang="en-US" sz="1400" dirty="0"/>
            </a:p>
            <a:p>
              <a:pPr algn="ctr"/>
              <a:r>
                <a:rPr lang="en-US" dirty="0"/>
                <a:t>@</a:t>
              </a:r>
              <a:r>
                <a:rPr lang="en-US" dirty="0" err="1"/>
                <a:t>UserGroupTV</a:t>
              </a:r>
              <a:endParaRPr lang="en-US" dirty="0"/>
            </a:p>
          </p:txBody>
        </p:sp>
        <p:pic>
          <p:nvPicPr>
            <p:cNvPr id="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9712" y="5319593"/>
              <a:ext cx="1707444"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9" name="TextBox 8"/>
          <p:cNvSpPr txBox="1"/>
          <p:nvPr/>
        </p:nvSpPr>
        <p:spPr>
          <a:xfrm>
            <a:off x="9040478" y="1595805"/>
            <a:ext cx="2556277" cy="2492990"/>
          </a:xfrm>
          <a:prstGeom prst="rect">
            <a:avLst/>
          </a:prstGeom>
          <a:noFill/>
        </p:spPr>
        <p:txBody>
          <a:bodyPr wrap="none" rtlCol="0">
            <a:spAutoFit/>
          </a:bodyPr>
          <a:lstStyle/>
          <a:p>
            <a:r>
              <a:rPr lang="en-US" sz="1600" dirty="0"/>
              <a:t>All the topics you care about</a:t>
            </a:r>
          </a:p>
          <a:p>
            <a:r>
              <a:rPr lang="en-US" sz="1400" dirty="0"/>
              <a:t>Including:</a:t>
            </a:r>
          </a:p>
          <a:p>
            <a:pPr marL="285750" indent="-285750">
              <a:buFont typeface="Arial" pitchFamily="34" charset="0"/>
              <a:buChar char="•"/>
            </a:pPr>
            <a:r>
              <a:rPr lang="en-US" sz="1400" dirty="0"/>
              <a:t>Agile</a:t>
            </a:r>
          </a:p>
          <a:p>
            <a:pPr marL="285750" indent="-285750">
              <a:buFont typeface="Arial" pitchFamily="34" charset="0"/>
              <a:buChar char="•"/>
            </a:pPr>
            <a:r>
              <a:rPr lang="en-US" sz="1400" dirty="0"/>
              <a:t>C#</a:t>
            </a:r>
          </a:p>
          <a:p>
            <a:pPr marL="285750" indent="-285750">
              <a:buFont typeface="Arial" pitchFamily="34" charset="0"/>
              <a:buChar char="•"/>
            </a:pPr>
            <a:r>
              <a:rPr lang="en-US" sz="1400" dirty="0"/>
              <a:t>Entity Framework</a:t>
            </a:r>
          </a:p>
          <a:p>
            <a:pPr marL="285750" indent="-285750">
              <a:buFont typeface="Arial" pitchFamily="34" charset="0"/>
              <a:buChar char="•"/>
            </a:pPr>
            <a:r>
              <a:rPr lang="en-US" sz="1400" dirty="0"/>
              <a:t>HTML5</a:t>
            </a:r>
          </a:p>
          <a:p>
            <a:pPr marL="285750" indent="-285750">
              <a:buFont typeface="Arial" pitchFamily="34" charset="0"/>
              <a:buChar char="•"/>
            </a:pPr>
            <a:r>
              <a:rPr lang="en-US" sz="1400" dirty="0"/>
              <a:t>MVC</a:t>
            </a:r>
          </a:p>
          <a:p>
            <a:pPr marL="285750" indent="-285750">
              <a:buFont typeface="Arial" pitchFamily="34" charset="0"/>
              <a:buChar char="•"/>
            </a:pPr>
            <a:r>
              <a:rPr lang="en-US" sz="1400" dirty="0"/>
              <a:t>Silverlight</a:t>
            </a:r>
          </a:p>
          <a:p>
            <a:pPr marL="285750" indent="-285750">
              <a:buFont typeface="Arial" pitchFamily="34" charset="0"/>
              <a:buChar char="•"/>
            </a:pPr>
            <a:r>
              <a:rPr lang="en-US" sz="1400" dirty="0"/>
              <a:t>XAML</a:t>
            </a:r>
          </a:p>
          <a:p>
            <a:pPr marL="285750" indent="-285750">
              <a:buFont typeface="Arial" pitchFamily="34" charset="0"/>
              <a:buChar char="•"/>
            </a:pPr>
            <a:r>
              <a:rPr lang="en-US" sz="1400" dirty="0" err="1"/>
              <a:t>jQuery</a:t>
            </a:r>
            <a:endParaRPr lang="en-US" sz="1400" dirty="0"/>
          </a:p>
          <a:p>
            <a:pPr marL="285750" indent="-285750">
              <a:buFont typeface="Arial" pitchFamily="34" charset="0"/>
              <a:buChar char="•"/>
            </a:pPr>
            <a:r>
              <a:rPr lang="en-US" sz="1400" dirty="0"/>
              <a:t>and Much More!</a:t>
            </a:r>
          </a:p>
        </p:txBody>
      </p:sp>
      <p:sp>
        <p:nvSpPr>
          <p:cNvPr id="10" name="TextBox 9"/>
          <p:cNvSpPr txBox="1"/>
          <p:nvPr/>
        </p:nvSpPr>
        <p:spPr>
          <a:xfrm>
            <a:off x="3492038" y="6139823"/>
            <a:ext cx="4572000" cy="523220"/>
          </a:xfrm>
          <a:prstGeom prst="rect">
            <a:avLst/>
          </a:prstGeom>
          <a:noFill/>
        </p:spPr>
        <p:txBody>
          <a:bodyPr wrap="square" rtlCol="0">
            <a:spAutoFit/>
          </a:bodyPr>
          <a:lstStyle/>
          <a:p>
            <a:pPr algn="ctr"/>
            <a:r>
              <a:rPr lang="en-US" sz="2800" dirty="0"/>
              <a:t>http://www.UserGroup.tv</a:t>
            </a:r>
          </a:p>
        </p:txBody>
      </p:sp>
      <p:sp>
        <p:nvSpPr>
          <p:cNvPr id="11" name="TextBox 10"/>
          <p:cNvSpPr txBox="1"/>
          <p:nvPr/>
        </p:nvSpPr>
        <p:spPr>
          <a:xfrm>
            <a:off x="9040478" y="4274527"/>
            <a:ext cx="2074132" cy="830997"/>
          </a:xfrm>
          <a:prstGeom prst="rect">
            <a:avLst/>
          </a:prstGeom>
          <a:noFill/>
        </p:spPr>
        <p:txBody>
          <a:bodyPr wrap="square" rtlCol="0">
            <a:spAutoFit/>
          </a:bodyPr>
          <a:lstStyle/>
          <a:p>
            <a:pPr algn="ctr"/>
            <a:r>
              <a:rPr lang="en-US" sz="1600" dirty="0"/>
              <a:t>Presentations from the thought leaders on the topic.</a:t>
            </a:r>
          </a:p>
        </p:txBody>
      </p:sp>
      <p:pic>
        <p:nvPicPr>
          <p:cNvPr id="15" name="Picture 14" descr="http://www.usergroup.tv/wp-content/uploads/2012/05/Ugtv.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7958" y="5750393"/>
            <a:ext cx="3656245" cy="11407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9917507"/>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Demo</a:t>
            </a:r>
          </a:p>
        </p:txBody>
      </p:sp>
    </p:spTree>
    <p:extLst>
      <p:ext uri="{BB962C8B-B14F-4D97-AF65-F5344CB8AC3E}">
        <p14:creationId xmlns:p14="http://schemas.microsoft.com/office/powerpoint/2010/main" val="3531176376"/>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bwMode="auto">
          <a:xfrm>
            <a:off x="4746537" y="1128449"/>
            <a:ext cx="6831690" cy="5548990"/>
          </a:xfrm>
          <a:prstGeom prst="rect">
            <a:avLst/>
          </a:prstGeom>
          <a:gradFill flip="none" rotWithShape="1">
            <a:gsLst>
              <a:gs pos="0">
                <a:schemeClr val="accent6">
                  <a:lumMod val="40000"/>
                  <a:lumOff val="60000"/>
                </a:schemeClr>
              </a:gs>
              <a:gs pos="46000">
                <a:schemeClr val="accent6">
                  <a:lumMod val="95000"/>
                  <a:lumOff val="5000"/>
                </a:schemeClr>
              </a:gs>
              <a:gs pos="100000">
                <a:schemeClr val="accent6">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30" tIns="46630" rIns="46630" bIns="46630" numCol="1" rtlCol="0" anchor="t" anchorCtr="1" compatLnSpc="1">
            <a:prstTxWarp prst="textNoShape">
              <a:avLst/>
            </a:prstTxWarp>
            <a:no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2448"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Cluster</a:t>
            </a:r>
          </a:p>
        </p:txBody>
      </p:sp>
      <p:sp>
        <p:nvSpPr>
          <p:cNvPr id="4" name="Rectangle 3"/>
          <p:cNvSpPr/>
          <p:nvPr/>
        </p:nvSpPr>
        <p:spPr bwMode="auto">
          <a:xfrm>
            <a:off x="2708221" y="3335844"/>
            <a:ext cx="1538002" cy="847582"/>
          </a:xfrm>
          <a:prstGeom prst="rect">
            <a:avLst/>
          </a:prstGeom>
          <a:gradFill flip="none" rotWithShape="1">
            <a:gsLst>
              <a:gs pos="0">
                <a:schemeClr val="accent5">
                  <a:lumMod val="40000"/>
                  <a:lumOff val="60000"/>
                </a:schemeClr>
              </a:gs>
              <a:gs pos="46000">
                <a:schemeClr val="accent5">
                  <a:lumMod val="95000"/>
                  <a:lumOff val="5000"/>
                </a:schemeClr>
              </a:gs>
              <a:gs pos="100000">
                <a:schemeClr val="accent5">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30" tIns="46630" rIns="46630" bIns="46630" numCol="1" rtlCol="0" anchor="ctr" anchorCtr="0" compatLnSpc="1">
            <a:prstTxWarp prst="textNoShape">
              <a:avLst/>
            </a:prstTxWarp>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2448"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Load Balancer</a:t>
            </a:r>
          </a:p>
        </p:txBody>
      </p:sp>
      <p:sp>
        <p:nvSpPr>
          <p:cNvPr id="6" name="Title 33"/>
          <p:cNvSpPr>
            <a:spLocks noGrp="1"/>
          </p:cNvSpPr>
          <p:nvPr>
            <p:ph type="title"/>
          </p:nvPr>
        </p:nvSpPr>
        <p:spPr>
          <a:xfrm>
            <a:off x="274639" y="295274"/>
            <a:ext cx="11889564" cy="917575"/>
          </a:xfrm>
        </p:spPr>
        <p:txBody>
          <a:bodyPr/>
          <a:lstStyle/>
          <a:p>
            <a:r>
              <a:rPr lang="en-US" dirty="0"/>
              <a:t>Captain Smack Down App</a:t>
            </a:r>
          </a:p>
        </p:txBody>
      </p:sp>
      <p:sp>
        <p:nvSpPr>
          <p:cNvPr id="7" name="Rectangle 6"/>
          <p:cNvSpPr/>
          <p:nvPr/>
        </p:nvSpPr>
        <p:spPr>
          <a:xfrm>
            <a:off x="5314950" y="2528600"/>
            <a:ext cx="2314626" cy="1741037"/>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30" tIns="46630" rIns="46630" bIns="46630" numCol="1" rtlCol="0" anchor="t" anchorCtr="1" compatLnSpc="1">
            <a:prstTxWarp prst="textNoShape">
              <a:avLst/>
            </a:prstTxWarp>
            <a:no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204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Node #1</a:t>
            </a:r>
          </a:p>
        </p:txBody>
      </p:sp>
      <p:sp>
        <p:nvSpPr>
          <p:cNvPr id="8" name="Rectangle 7"/>
          <p:cNvSpPr/>
          <p:nvPr/>
        </p:nvSpPr>
        <p:spPr>
          <a:xfrm>
            <a:off x="5582356" y="2980760"/>
            <a:ext cx="1789041" cy="446397"/>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6630" tIns="46630" rIns="46630" bIns="46630" numCol="1" rtlCol="0" anchor="ctr" anchorCtr="1" compatLnSpc="1">
            <a:prstTxWarp prst="textNoShape">
              <a:avLst/>
            </a:prstTxWarp>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2244"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Website</a:t>
            </a:r>
          </a:p>
        </p:txBody>
      </p:sp>
      <p:sp>
        <p:nvSpPr>
          <p:cNvPr id="9" name="Rectangle 8"/>
          <p:cNvSpPr/>
          <p:nvPr/>
        </p:nvSpPr>
        <p:spPr>
          <a:xfrm>
            <a:off x="5574472" y="3624954"/>
            <a:ext cx="1789041" cy="446397"/>
          </a:xfrm>
          <a:prstGeom prst="rect">
            <a:avLst/>
          </a:prstGeom>
          <a:gradFill flip="none" rotWithShape="1">
            <a:gsLst>
              <a:gs pos="0">
                <a:schemeClr val="accent3">
                  <a:lumMod val="89000"/>
                </a:schemeClr>
              </a:gs>
              <a:gs pos="23000">
                <a:schemeClr val="accent3">
                  <a:lumMod val="89000"/>
                </a:schemeClr>
              </a:gs>
              <a:gs pos="69000">
                <a:schemeClr val="accent3">
                  <a:lumMod val="75000"/>
                </a:schemeClr>
              </a:gs>
              <a:gs pos="97000">
                <a:schemeClr val="accent3">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6630" tIns="46630" rIns="46630" bIns="46630" numCol="1" rtlCol="0" anchor="ctr" anchorCtr="1" compatLnSpc="1">
            <a:prstTxWarp prst="textNoShape">
              <a:avLst/>
            </a:prstTxWarp>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2244" b="1" i="0" u="none" strike="noStrike" kern="1200" cap="none" spc="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ApiGateway</a:t>
            </a:r>
            <a:endParaRPr kumimoji="0" lang="en-US" sz="2244"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0" name="Rectangle 9"/>
          <p:cNvSpPr/>
          <p:nvPr/>
        </p:nvSpPr>
        <p:spPr>
          <a:xfrm>
            <a:off x="5314950" y="4528493"/>
            <a:ext cx="2314626" cy="1779371"/>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30" tIns="46630" rIns="46630" bIns="46630" numCol="1" rtlCol="0" anchor="t" anchorCtr="1" compatLnSpc="1">
            <a:prstTxWarp prst="textNoShape">
              <a:avLst/>
            </a:prstTxWarp>
            <a:no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204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Node #2</a:t>
            </a:r>
          </a:p>
        </p:txBody>
      </p:sp>
      <p:sp>
        <p:nvSpPr>
          <p:cNvPr id="11" name="Rectangle 10"/>
          <p:cNvSpPr/>
          <p:nvPr/>
        </p:nvSpPr>
        <p:spPr>
          <a:xfrm>
            <a:off x="5582356" y="5018700"/>
            <a:ext cx="1789041" cy="446397"/>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6630" tIns="46630" rIns="46630" bIns="46630" numCol="1" rtlCol="0" anchor="ctr" anchorCtr="1" compatLnSpc="1">
            <a:prstTxWarp prst="textNoShape">
              <a:avLst/>
            </a:prstTxWarp>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2244"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Website</a:t>
            </a:r>
          </a:p>
        </p:txBody>
      </p:sp>
      <p:sp>
        <p:nvSpPr>
          <p:cNvPr id="12" name="Rectangle 11"/>
          <p:cNvSpPr/>
          <p:nvPr/>
        </p:nvSpPr>
        <p:spPr>
          <a:xfrm>
            <a:off x="5591259" y="5699312"/>
            <a:ext cx="1789041" cy="446397"/>
          </a:xfrm>
          <a:prstGeom prst="rect">
            <a:avLst/>
          </a:prstGeom>
          <a:gradFill flip="none" rotWithShape="1">
            <a:gsLst>
              <a:gs pos="0">
                <a:schemeClr val="accent3">
                  <a:lumMod val="89000"/>
                </a:schemeClr>
              </a:gs>
              <a:gs pos="23000">
                <a:schemeClr val="accent3">
                  <a:lumMod val="89000"/>
                </a:schemeClr>
              </a:gs>
              <a:gs pos="69000">
                <a:schemeClr val="accent3">
                  <a:lumMod val="75000"/>
                </a:schemeClr>
              </a:gs>
              <a:gs pos="97000">
                <a:schemeClr val="accent3">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6630" tIns="46630" rIns="46630" bIns="46630" numCol="1" rtlCol="0" anchor="ctr" anchorCtr="1" compatLnSpc="1">
            <a:prstTxWarp prst="textNoShape">
              <a:avLst/>
            </a:prstTxWarp>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2244" b="1" i="0" u="none" strike="noStrike" kern="1200" cap="none" spc="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ApiGateway</a:t>
            </a:r>
            <a:endParaRPr kumimoji="0" lang="en-US" sz="2244"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4" name="Rectangle 13"/>
          <p:cNvSpPr/>
          <p:nvPr/>
        </p:nvSpPr>
        <p:spPr>
          <a:xfrm>
            <a:off x="8686543" y="2528600"/>
            <a:ext cx="2303955" cy="1746591"/>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30" tIns="46630" rIns="46630" bIns="46630" numCol="1" rtlCol="0" anchor="t" anchorCtr="1" compatLnSpc="1">
            <a:prstTxWarp prst="textNoShape">
              <a:avLst/>
            </a:prstTxWarp>
            <a:no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204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Node #3</a:t>
            </a:r>
          </a:p>
        </p:txBody>
      </p:sp>
      <p:sp>
        <p:nvSpPr>
          <p:cNvPr id="15" name="Rectangle 14"/>
          <p:cNvSpPr/>
          <p:nvPr/>
        </p:nvSpPr>
        <p:spPr>
          <a:xfrm>
            <a:off x="8958156" y="3051440"/>
            <a:ext cx="1760730" cy="478376"/>
          </a:xfrm>
          <a:prstGeom prst="rect">
            <a:avLst/>
          </a:prstGeom>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30" tIns="46630" rIns="46630" bIns="46630" numCol="1" rtlCol="0" anchor="ctr" anchorCtr="1" compatLnSpc="1">
            <a:prstTxWarp prst="textNoShape">
              <a:avLst/>
            </a:prstTxWarp>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2448"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Starship</a:t>
            </a:r>
          </a:p>
        </p:txBody>
      </p:sp>
      <p:cxnSp>
        <p:nvCxnSpPr>
          <p:cNvPr id="16" name="Straight Arrow Connector 15"/>
          <p:cNvCxnSpPr>
            <a:endCxn id="4" idx="1"/>
          </p:cNvCxnSpPr>
          <p:nvPr/>
        </p:nvCxnSpPr>
        <p:spPr>
          <a:xfrm>
            <a:off x="1951037" y="3759635"/>
            <a:ext cx="757184" cy="0"/>
          </a:xfrm>
          <a:prstGeom prst="straightConnector1">
            <a:avLst/>
          </a:prstGeom>
          <a:ln w="571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4" idx="3"/>
            <a:endCxn id="8" idx="1"/>
          </p:cNvCxnSpPr>
          <p:nvPr/>
        </p:nvCxnSpPr>
        <p:spPr>
          <a:xfrm flipV="1">
            <a:off x="4246221" y="3203959"/>
            <a:ext cx="1336134" cy="555677"/>
          </a:xfrm>
          <a:prstGeom prst="straightConnector1">
            <a:avLst/>
          </a:prstGeom>
          <a:ln w="571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4" idx="3"/>
            <a:endCxn id="12" idx="1"/>
          </p:cNvCxnSpPr>
          <p:nvPr/>
        </p:nvCxnSpPr>
        <p:spPr>
          <a:xfrm>
            <a:off x="4246222" y="3759635"/>
            <a:ext cx="1345037" cy="2162875"/>
          </a:xfrm>
          <a:prstGeom prst="straightConnector1">
            <a:avLst/>
          </a:prstGeom>
          <a:ln w="571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9" name="Picture 2" descr="C:\Users\Jeffrey\AppData\Local\Microsoft\Windows\Temporary Internet Files\Content.IE5\Z5GQZJYD\MC900432569[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031" y="2849123"/>
            <a:ext cx="1809612" cy="1809612"/>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p:nvSpPr>
        <p:spPr>
          <a:xfrm>
            <a:off x="8665476" y="4542420"/>
            <a:ext cx="2303955" cy="1746591"/>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30" tIns="46630" rIns="46630" bIns="46630" numCol="1" rtlCol="0" anchor="t" anchorCtr="1" compatLnSpc="1">
            <a:prstTxWarp prst="textNoShape">
              <a:avLst/>
            </a:prstTxWarp>
            <a:no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204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Node #4</a:t>
            </a:r>
          </a:p>
        </p:txBody>
      </p:sp>
      <p:sp>
        <p:nvSpPr>
          <p:cNvPr id="21" name="Rectangle 20"/>
          <p:cNvSpPr/>
          <p:nvPr/>
        </p:nvSpPr>
        <p:spPr>
          <a:xfrm>
            <a:off x="8946712" y="5021427"/>
            <a:ext cx="1760730" cy="478376"/>
          </a:xfrm>
          <a:prstGeom prst="rect">
            <a:avLst/>
          </a:prstGeom>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30" tIns="46630" rIns="46630" bIns="46630" numCol="1" rtlCol="0" anchor="ctr" anchorCtr="1" compatLnSpc="1">
            <a:prstTxWarp prst="textNoShape">
              <a:avLst/>
            </a:prstTxWarp>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2448" b="1" i="0" u="none" strike="noStrike" kern="1200" cap="none" spc="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CrabBoat</a:t>
            </a:r>
            <a:endParaRPr kumimoji="0" lang="en-US" sz="2448"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cxnSp>
        <p:nvCxnSpPr>
          <p:cNvPr id="22" name="Straight Arrow Connector 21"/>
          <p:cNvCxnSpPr>
            <a:stCxn id="12" idx="3"/>
            <a:endCxn id="21" idx="1"/>
          </p:cNvCxnSpPr>
          <p:nvPr/>
        </p:nvCxnSpPr>
        <p:spPr>
          <a:xfrm flipV="1">
            <a:off x="7380299" y="5260615"/>
            <a:ext cx="1566413" cy="661895"/>
          </a:xfrm>
          <a:prstGeom prst="straightConnector1">
            <a:avLst/>
          </a:prstGeom>
          <a:ln w="571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4028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wipe(left)">
                                      <p:cBhvr>
                                        <p:cTn id="11" dur="500"/>
                                        <p:tgtEl>
                                          <p:spTgt spid="17"/>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xit" presetSubtype="2" fill="hold" nodeType="clickEffect">
                                  <p:stCondLst>
                                    <p:cond delay="0"/>
                                  </p:stCondLst>
                                  <p:childTnLst>
                                    <p:animEffect transition="out" filter="wipe(right)">
                                      <p:cBhvr>
                                        <p:cTn id="15" dur="500"/>
                                        <p:tgtEl>
                                          <p:spTgt spid="17"/>
                                        </p:tgtEl>
                                      </p:cBhvr>
                                    </p:animEffect>
                                    <p:set>
                                      <p:cBhvr>
                                        <p:cTn id="16" dur="1" fill="hold">
                                          <p:stCondLst>
                                            <p:cond delay="499"/>
                                          </p:stCondLst>
                                        </p:cTn>
                                        <p:tgtEl>
                                          <p:spTgt spid="17"/>
                                        </p:tgtEl>
                                        <p:attrNameLst>
                                          <p:attrName>style.visibility</p:attrName>
                                        </p:attrNameLst>
                                      </p:cBhvr>
                                      <p:to>
                                        <p:strVal val="hidden"/>
                                      </p:to>
                                    </p:set>
                                  </p:childTnLst>
                                </p:cTn>
                              </p:par>
                            </p:childTnLst>
                          </p:cTn>
                        </p:par>
                        <p:par>
                          <p:cTn id="17" fill="hold">
                            <p:stCondLst>
                              <p:cond delay="500"/>
                            </p:stCondLst>
                            <p:childTnLst>
                              <p:par>
                                <p:cTn id="18" presetID="22" presetClass="exit" presetSubtype="2" fill="hold" nodeType="afterEffect">
                                  <p:stCondLst>
                                    <p:cond delay="0"/>
                                  </p:stCondLst>
                                  <p:childTnLst>
                                    <p:animEffect transition="out" filter="wipe(right)">
                                      <p:cBhvr>
                                        <p:cTn id="19" dur="500"/>
                                        <p:tgtEl>
                                          <p:spTgt spid="16"/>
                                        </p:tgtEl>
                                      </p:cBhvr>
                                    </p:animEffect>
                                    <p:set>
                                      <p:cBhvr>
                                        <p:cTn id="20" dur="1" fill="hold">
                                          <p:stCondLst>
                                            <p:cond delay="499"/>
                                          </p:stCondLst>
                                        </p:cTn>
                                        <p:tgtEl>
                                          <p:spTgt spid="16"/>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wipe(left)">
                                      <p:cBhvr>
                                        <p:cTn id="25" dur="500"/>
                                        <p:tgtEl>
                                          <p:spTgt spid="16"/>
                                        </p:tgtEl>
                                      </p:cBhvr>
                                    </p:animEffect>
                                  </p:childTnLst>
                                </p:cTn>
                              </p:par>
                            </p:childTnLst>
                          </p:cTn>
                        </p:par>
                        <p:par>
                          <p:cTn id="26" fill="hold">
                            <p:stCondLst>
                              <p:cond delay="500"/>
                            </p:stCondLst>
                            <p:childTnLst>
                              <p:par>
                                <p:cTn id="27" presetID="22" presetClass="entr" presetSubtype="8" fill="hold" nodeType="afterEffect">
                                  <p:stCondLst>
                                    <p:cond delay="0"/>
                                  </p:stCondLst>
                                  <p:childTnLst>
                                    <p:set>
                                      <p:cBhvr>
                                        <p:cTn id="28" dur="1" fill="hold">
                                          <p:stCondLst>
                                            <p:cond delay="0"/>
                                          </p:stCondLst>
                                        </p:cTn>
                                        <p:tgtEl>
                                          <p:spTgt spid="18"/>
                                        </p:tgtEl>
                                        <p:attrNameLst>
                                          <p:attrName>style.visibility</p:attrName>
                                        </p:attrNameLst>
                                      </p:cBhvr>
                                      <p:to>
                                        <p:strVal val="visible"/>
                                      </p:to>
                                    </p:set>
                                    <p:animEffect transition="in" filter="wipe(left)">
                                      <p:cBhvr>
                                        <p:cTn id="29" dur="500"/>
                                        <p:tgtEl>
                                          <p:spTgt spid="18"/>
                                        </p:tgtEl>
                                      </p:cBhvr>
                                    </p:animEffect>
                                  </p:childTnLst>
                                </p:cTn>
                              </p:par>
                            </p:childTnLst>
                          </p:cTn>
                        </p:par>
                        <p:par>
                          <p:cTn id="30" fill="hold">
                            <p:stCondLst>
                              <p:cond delay="1000"/>
                            </p:stCondLst>
                            <p:childTnLst>
                              <p:par>
                                <p:cTn id="31" presetID="22" presetClass="entr" presetSubtype="8" fill="hold" nodeType="afterEffect">
                                  <p:stCondLst>
                                    <p:cond delay="0"/>
                                  </p:stCondLst>
                                  <p:childTnLst>
                                    <p:set>
                                      <p:cBhvr>
                                        <p:cTn id="32" dur="1" fill="hold">
                                          <p:stCondLst>
                                            <p:cond delay="0"/>
                                          </p:stCondLst>
                                        </p:cTn>
                                        <p:tgtEl>
                                          <p:spTgt spid="22"/>
                                        </p:tgtEl>
                                        <p:attrNameLst>
                                          <p:attrName>style.visibility</p:attrName>
                                        </p:attrNameLst>
                                      </p:cBhvr>
                                      <p:to>
                                        <p:strVal val="visible"/>
                                      </p:to>
                                    </p:set>
                                    <p:animEffect transition="in" filter="wipe(left)">
                                      <p:cBhvr>
                                        <p:cTn id="33" dur="500"/>
                                        <p:tgtEl>
                                          <p:spTgt spid="22"/>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xit" presetSubtype="2" fill="hold" nodeType="clickEffect">
                                  <p:stCondLst>
                                    <p:cond delay="0"/>
                                  </p:stCondLst>
                                  <p:childTnLst>
                                    <p:animEffect transition="out" filter="wipe(right)">
                                      <p:cBhvr>
                                        <p:cTn id="37" dur="500"/>
                                        <p:tgtEl>
                                          <p:spTgt spid="22"/>
                                        </p:tgtEl>
                                      </p:cBhvr>
                                    </p:animEffect>
                                    <p:set>
                                      <p:cBhvr>
                                        <p:cTn id="38" dur="1" fill="hold">
                                          <p:stCondLst>
                                            <p:cond delay="499"/>
                                          </p:stCondLst>
                                        </p:cTn>
                                        <p:tgtEl>
                                          <p:spTgt spid="22"/>
                                        </p:tgtEl>
                                        <p:attrNameLst>
                                          <p:attrName>style.visibility</p:attrName>
                                        </p:attrNameLst>
                                      </p:cBhvr>
                                      <p:to>
                                        <p:strVal val="hidden"/>
                                      </p:to>
                                    </p:set>
                                  </p:childTnLst>
                                </p:cTn>
                              </p:par>
                            </p:childTnLst>
                          </p:cTn>
                        </p:par>
                        <p:par>
                          <p:cTn id="39" fill="hold">
                            <p:stCondLst>
                              <p:cond delay="500"/>
                            </p:stCondLst>
                            <p:childTnLst>
                              <p:par>
                                <p:cTn id="40" presetID="22" presetClass="exit" presetSubtype="2" fill="hold" nodeType="afterEffect">
                                  <p:stCondLst>
                                    <p:cond delay="0"/>
                                  </p:stCondLst>
                                  <p:childTnLst>
                                    <p:animEffect transition="out" filter="wipe(right)">
                                      <p:cBhvr>
                                        <p:cTn id="41" dur="500"/>
                                        <p:tgtEl>
                                          <p:spTgt spid="18"/>
                                        </p:tgtEl>
                                      </p:cBhvr>
                                    </p:animEffect>
                                    <p:set>
                                      <p:cBhvr>
                                        <p:cTn id="42" dur="1" fill="hold">
                                          <p:stCondLst>
                                            <p:cond delay="499"/>
                                          </p:stCondLst>
                                        </p:cTn>
                                        <p:tgtEl>
                                          <p:spTgt spid="18"/>
                                        </p:tgtEl>
                                        <p:attrNameLst>
                                          <p:attrName>style.visibility</p:attrName>
                                        </p:attrNameLst>
                                      </p:cBhvr>
                                      <p:to>
                                        <p:strVal val="hidden"/>
                                      </p:to>
                                    </p:set>
                                  </p:childTnLst>
                                </p:cTn>
                              </p:par>
                            </p:childTnLst>
                          </p:cTn>
                        </p:par>
                        <p:par>
                          <p:cTn id="43" fill="hold">
                            <p:stCondLst>
                              <p:cond delay="1000"/>
                            </p:stCondLst>
                            <p:childTnLst>
                              <p:par>
                                <p:cTn id="44" presetID="22" presetClass="exit" presetSubtype="2" fill="hold" nodeType="afterEffect">
                                  <p:stCondLst>
                                    <p:cond delay="0"/>
                                  </p:stCondLst>
                                  <p:childTnLst>
                                    <p:animEffect transition="out" filter="wipe(right)">
                                      <p:cBhvr>
                                        <p:cTn id="45" dur="500"/>
                                        <p:tgtEl>
                                          <p:spTgt spid="16"/>
                                        </p:tgtEl>
                                      </p:cBhvr>
                                    </p:animEffect>
                                    <p:set>
                                      <p:cBhvr>
                                        <p:cTn id="46" dur="1" fill="hold">
                                          <p:stCondLst>
                                            <p:cond delay="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488" b="1" dirty="0"/>
              <a:t>Takeaways</a:t>
            </a:r>
            <a:endParaRPr lang="en-US" b="1" dirty="0"/>
          </a:p>
        </p:txBody>
      </p:sp>
      <p:sp>
        <p:nvSpPr>
          <p:cNvPr id="4" name="Text Placeholder 3"/>
          <p:cNvSpPr>
            <a:spLocks noGrp="1"/>
          </p:cNvSpPr>
          <p:nvPr>
            <p:ph type="body" sz="quarter" idx="10"/>
          </p:nvPr>
        </p:nvSpPr>
        <p:spPr>
          <a:xfrm>
            <a:off x="275481" y="1212850"/>
            <a:ext cx="11885514" cy="5318050"/>
          </a:xfrm>
        </p:spPr>
        <p:txBody>
          <a:bodyPr/>
          <a:lstStyle/>
          <a:p>
            <a:r>
              <a:rPr lang="en-US" sz="3672" dirty="0" err="1"/>
              <a:t>Microservices</a:t>
            </a:r>
            <a:r>
              <a:rPr lang="en-US" sz="3672" dirty="0"/>
              <a:t> enable development and management flexibility</a:t>
            </a:r>
          </a:p>
          <a:p>
            <a:endParaRPr lang="en-US" sz="3672" dirty="0"/>
          </a:p>
          <a:p>
            <a:r>
              <a:rPr lang="en-US" sz="3672" dirty="0"/>
              <a:t>Service Fabric is the platform for building applications with a </a:t>
            </a:r>
            <a:r>
              <a:rPr lang="en-US" sz="3672" dirty="0" err="1"/>
              <a:t>microservices</a:t>
            </a:r>
            <a:r>
              <a:rPr lang="en-US" sz="3672" dirty="0"/>
              <a:t> design approach</a:t>
            </a:r>
          </a:p>
          <a:p>
            <a:endParaRPr lang="en-US" sz="3672" dirty="0"/>
          </a:p>
          <a:p>
            <a:r>
              <a:rPr lang="en-US" sz="3672" dirty="0"/>
              <a:t>Service Fabric is battle tested and provides a rich platform for both development and management of services at scale</a:t>
            </a:r>
          </a:p>
        </p:txBody>
      </p:sp>
    </p:spTree>
    <p:extLst>
      <p:ext uri="{BB962C8B-B14F-4D97-AF65-F5344CB8AC3E}">
        <p14:creationId xmlns:p14="http://schemas.microsoft.com/office/powerpoint/2010/main" val="2616364156"/>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4638" y="1212850"/>
            <a:ext cx="11887200" cy="4259628"/>
          </a:xfrm>
        </p:spPr>
        <p:txBody>
          <a:bodyPr/>
          <a:lstStyle/>
          <a:p>
            <a:r>
              <a:rPr lang="en-US" dirty="0"/>
              <a:t>Azure Service Fabric for Developers</a:t>
            </a:r>
          </a:p>
          <a:p>
            <a:pPr lvl="1"/>
            <a:r>
              <a:rPr lang="en-US" dirty="0"/>
              <a:t>Jeffrey Richter &amp; Mark </a:t>
            </a:r>
            <a:r>
              <a:rPr lang="en-US" dirty="0" err="1"/>
              <a:t>Fussell</a:t>
            </a:r>
            <a:endParaRPr lang="en-US" dirty="0"/>
          </a:p>
          <a:p>
            <a:pPr lvl="1"/>
            <a:r>
              <a:rPr lang="en-US" dirty="0">
                <a:hlinkClick r:id="rId2"/>
              </a:rPr>
              <a:t>https://channel9.msdn.com/Events/Build/2016/B874</a:t>
            </a:r>
            <a:endParaRPr lang="en-US" dirty="0"/>
          </a:p>
          <a:p>
            <a:pPr lvl="1"/>
            <a:endParaRPr lang="en-US" dirty="0"/>
          </a:p>
          <a:p>
            <a:r>
              <a:rPr lang="en-US" dirty="0"/>
              <a:t>Building </a:t>
            </a:r>
            <a:r>
              <a:rPr lang="en-US" dirty="0" err="1"/>
              <a:t>MicroServices</a:t>
            </a:r>
            <a:r>
              <a:rPr lang="en-US" dirty="0"/>
              <a:t> with Service Fabric</a:t>
            </a:r>
          </a:p>
          <a:p>
            <a:pPr lvl="1"/>
            <a:r>
              <a:rPr lang="en-US" dirty="0"/>
              <a:t>Matthew Snider</a:t>
            </a:r>
          </a:p>
          <a:p>
            <a:pPr lvl="1"/>
            <a:r>
              <a:rPr lang="en-US" dirty="0">
                <a:hlinkClick r:id="rId3"/>
              </a:rPr>
              <a:t>https://channel9.msdn.com/Events/Build/2016/T693</a:t>
            </a:r>
            <a:endParaRPr lang="en-US" dirty="0"/>
          </a:p>
          <a:p>
            <a:pPr lvl="1"/>
            <a:endParaRPr lang="en-US" dirty="0"/>
          </a:p>
          <a:p>
            <a:pPr lvl="1"/>
            <a:endParaRPr lang="en-US" dirty="0"/>
          </a:p>
        </p:txBody>
      </p:sp>
      <p:sp>
        <p:nvSpPr>
          <p:cNvPr id="2" name="Title 1"/>
          <p:cNvSpPr>
            <a:spLocks noGrp="1"/>
          </p:cNvSpPr>
          <p:nvPr>
            <p:ph type="title"/>
          </p:nvPr>
        </p:nvSpPr>
        <p:spPr/>
        <p:txBody>
          <a:bodyPr/>
          <a:lstStyle/>
          <a:p>
            <a:r>
              <a:rPr lang="en-US" dirty="0"/>
              <a:t>Service Fabric @ //build 2016</a:t>
            </a:r>
          </a:p>
        </p:txBody>
      </p:sp>
    </p:spTree>
    <p:extLst>
      <p:ext uri="{BB962C8B-B14F-4D97-AF65-F5344CB8AC3E}">
        <p14:creationId xmlns:p14="http://schemas.microsoft.com/office/powerpoint/2010/main" val="109435224"/>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bwMode="auto">
          <a:xfrm>
            <a:off x="1637106" y="1086292"/>
            <a:ext cx="9988956" cy="5556411"/>
          </a:xfrm>
          <a:prstGeom prst="roundRect">
            <a:avLst/>
          </a:prstGeom>
          <a:solidFill>
            <a:srgbClr val="FFFFFF">
              <a:lumMod val="75000"/>
            </a:srgbClr>
          </a:solidFill>
          <a:ln w="22225" cap="flat" cmpd="sng" algn="ctr">
            <a:solidFill>
              <a:srgbClr val="FFFFFF"/>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505050"/>
              </a:solidFill>
              <a:effectLst/>
              <a:uLnTx/>
              <a:uFillTx/>
              <a:latin typeface="Segoe UI"/>
              <a:ea typeface="Segoe UI" pitchFamily="34" charset="0"/>
              <a:cs typeface="Segoe UI" pitchFamily="34" charset="0"/>
            </a:endParaRPr>
          </a:p>
        </p:txBody>
      </p:sp>
      <p:cxnSp>
        <p:nvCxnSpPr>
          <p:cNvPr id="5" name="Straight Arrow Connector 4"/>
          <p:cNvCxnSpPr/>
          <p:nvPr/>
        </p:nvCxnSpPr>
        <p:spPr>
          <a:xfrm flipH="1" flipV="1">
            <a:off x="2681423" y="2873007"/>
            <a:ext cx="1" cy="1679709"/>
          </a:xfrm>
          <a:prstGeom prst="straightConnector1">
            <a:avLst/>
          </a:prstGeom>
          <a:noFill/>
          <a:ln w="53975" cap="flat" cmpd="sng" algn="ctr">
            <a:solidFill>
              <a:srgbClr val="FFFFFF"/>
            </a:solidFill>
            <a:prstDash val="solid"/>
            <a:miter lim="800000"/>
            <a:tailEnd type="triangle"/>
          </a:ln>
          <a:effectLst/>
        </p:spPr>
      </p:cxnSp>
      <p:cxnSp>
        <p:nvCxnSpPr>
          <p:cNvPr id="6" name="Straight Arrow Connector 5"/>
          <p:cNvCxnSpPr/>
          <p:nvPr/>
        </p:nvCxnSpPr>
        <p:spPr>
          <a:xfrm flipH="1">
            <a:off x="6924803" y="771755"/>
            <a:ext cx="8210" cy="733394"/>
          </a:xfrm>
          <a:prstGeom prst="straightConnector1">
            <a:avLst/>
          </a:prstGeom>
          <a:noFill/>
          <a:ln w="53975" cap="flat" cmpd="sng" algn="ctr">
            <a:solidFill>
              <a:srgbClr val="FFFFFF"/>
            </a:solidFill>
            <a:prstDash val="solid"/>
            <a:miter lim="800000"/>
            <a:tailEnd type="triangle"/>
          </a:ln>
          <a:effectLst/>
        </p:spPr>
      </p:cxnSp>
      <p:sp>
        <p:nvSpPr>
          <p:cNvPr id="7" name="TextBox 6"/>
          <p:cNvSpPr txBox="1"/>
          <p:nvPr/>
        </p:nvSpPr>
        <p:spPr>
          <a:xfrm>
            <a:off x="4368238" y="715230"/>
            <a:ext cx="2477863" cy="5170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0" cap="none" spc="0" normalizeH="0" baseline="0" noProof="0" dirty="0">
                <a:ln>
                  <a:noFill/>
                </a:ln>
                <a:solidFill>
                  <a:srgbClr val="505050"/>
                </a:solidFill>
                <a:effectLst/>
                <a:uLnTx/>
                <a:uFillTx/>
                <a:latin typeface="Segoe UI"/>
                <a:ea typeface="+mn-ea"/>
                <a:cs typeface="+mn-cs"/>
              </a:rPr>
              <a:t>Service Fabric Cluster</a:t>
            </a:r>
          </a:p>
        </p:txBody>
      </p:sp>
      <p:cxnSp>
        <p:nvCxnSpPr>
          <p:cNvPr id="8" name="Straight Arrow Connector 7"/>
          <p:cNvCxnSpPr/>
          <p:nvPr/>
        </p:nvCxnSpPr>
        <p:spPr>
          <a:xfrm flipH="1">
            <a:off x="3379410" y="5538014"/>
            <a:ext cx="474478" cy="0"/>
          </a:xfrm>
          <a:prstGeom prst="straightConnector1">
            <a:avLst/>
          </a:prstGeom>
          <a:noFill/>
          <a:ln w="53975" cap="flat" cmpd="sng" algn="ctr">
            <a:solidFill>
              <a:srgbClr val="FFFFFF"/>
            </a:solidFill>
            <a:prstDash val="solid"/>
            <a:miter lim="800000"/>
            <a:tailEnd type="triangle"/>
          </a:ln>
          <a:effectLst/>
        </p:spPr>
      </p:cxnSp>
      <p:sp>
        <p:nvSpPr>
          <p:cNvPr id="9" name="Title 2"/>
          <p:cNvSpPr txBox="1">
            <a:spLocks/>
          </p:cNvSpPr>
          <p:nvPr/>
        </p:nvSpPr>
        <p:spPr>
          <a:xfrm>
            <a:off x="180053" y="76448"/>
            <a:ext cx="9953700" cy="519079"/>
          </a:xfrm>
          <a:prstGeom prst="rect">
            <a:avLst/>
          </a:prstGeom>
        </p:spPr>
        <p:txBody>
          <a:bodyPr/>
          <a:lstStyle>
            <a:lvl1pPr algn="l" defTabSz="931863" rtl="0" eaLnBrk="0" fontAlgn="base" hangingPunct="0">
              <a:lnSpc>
                <a:spcPct val="90000"/>
              </a:lnSpc>
              <a:spcBef>
                <a:spcPct val="0"/>
              </a:spcBef>
              <a:spcAft>
                <a:spcPct val="0"/>
              </a:spcAft>
              <a:defRPr lang="en-US" sz="4800" kern="1200" spc="-102" dirty="0">
                <a:ln w="3175">
                  <a:noFill/>
                </a:ln>
                <a:gradFill>
                  <a:gsLst>
                    <a:gs pos="1250">
                      <a:schemeClr val="tx1"/>
                    </a:gs>
                    <a:gs pos="100000">
                      <a:schemeClr val="tx1"/>
                    </a:gs>
                  </a:gsLst>
                  <a:lin ang="5400000" scaled="0"/>
                </a:gradFill>
                <a:latin typeface="+mj-lt"/>
                <a:ea typeface="MS PGothic" panose="020B0600070205080204" pitchFamily="34" charset="-128"/>
                <a:cs typeface="Segoe UI" pitchFamily="34" charset="0"/>
              </a:defRPr>
            </a:lvl1pPr>
            <a:lvl2pPr algn="l" defTabSz="931863" rtl="0" eaLnBrk="0" fontAlgn="base" hangingPunct="0">
              <a:lnSpc>
                <a:spcPct val="90000"/>
              </a:lnSpc>
              <a:spcBef>
                <a:spcPct val="0"/>
              </a:spcBef>
              <a:spcAft>
                <a:spcPct val="0"/>
              </a:spcAft>
              <a:defRPr sz="4800">
                <a:solidFill>
                  <a:schemeClr val="tx1"/>
                </a:solidFill>
                <a:latin typeface="Segoe UI Light" charset="0"/>
                <a:ea typeface="MS PGothic" panose="020B0600070205080204" pitchFamily="34" charset="-128"/>
                <a:cs typeface="Segoe UI" panose="020B0502040204020203" pitchFamily="34" charset="0"/>
              </a:defRPr>
            </a:lvl2pPr>
            <a:lvl3pPr algn="l" defTabSz="931863" rtl="0" eaLnBrk="0" fontAlgn="base" hangingPunct="0">
              <a:lnSpc>
                <a:spcPct val="90000"/>
              </a:lnSpc>
              <a:spcBef>
                <a:spcPct val="0"/>
              </a:spcBef>
              <a:spcAft>
                <a:spcPct val="0"/>
              </a:spcAft>
              <a:defRPr sz="4800">
                <a:solidFill>
                  <a:schemeClr val="tx1"/>
                </a:solidFill>
                <a:latin typeface="Segoe UI Light" charset="0"/>
                <a:ea typeface="MS PGothic" panose="020B0600070205080204" pitchFamily="34" charset="-128"/>
                <a:cs typeface="Segoe UI" panose="020B0502040204020203" pitchFamily="34" charset="0"/>
              </a:defRPr>
            </a:lvl3pPr>
            <a:lvl4pPr algn="l" defTabSz="931863" rtl="0" eaLnBrk="0" fontAlgn="base" hangingPunct="0">
              <a:lnSpc>
                <a:spcPct val="90000"/>
              </a:lnSpc>
              <a:spcBef>
                <a:spcPct val="0"/>
              </a:spcBef>
              <a:spcAft>
                <a:spcPct val="0"/>
              </a:spcAft>
              <a:defRPr sz="4800">
                <a:solidFill>
                  <a:schemeClr val="tx1"/>
                </a:solidFill>
                <a:latin typeface="Segoe UI Light" charset="0"/>
                <a:ea typeface="MS PGothic" panose="020B0600070205080204" pitchFamily="34" charset="-128"/>
                <a:cs typeface="Segoe UI" panose="020B0502040204020203" pitchFamily="34" charset="0"/>
              </a:defRPr>
            </a:lvl4pPr>
            <a:lvl5pPr algn="l" defTabSz="931863" rtl="0" eaLnBrk="0" fontAlgn="base" hangingPunct="0">
              <a:lnSpc>
                <a:spcPct val="90000"/>
              </a:lnSpc>
              <a:spcBef>
                <a:spcPct val="0"/>
              </a:spcBef>
              <a:spcAft>
                <a:spcPct val="0"/>
              </a:spcAft>
              <a:defRPr sz="4800">
                <a:solidFill>
                  <a:schemeClr val="tx1"/>
                </a:solidFill>
                <a:latin typeface="Segoe UI Light" charset="0"/>
                <a:ea typeface="MS PGothic" panose="020B0600070205080204" pitchFamily="34" charset="-128"/>
                <a:cs typeface="Segoe UI" panose="020B0502040204020203" pitchFamily="34" charset="0"/>
              </a:defRPr>
            </a:lvl5pPr>
            <a:lvl6pPr marL="457200" algn="l" defTabSz="931863" rtl="0" fontAlgn="base">
              <a:lnSpc>
                <a:spcPct val="90000"/>
              </a:lnSpc>
              <a:spcBef>
                <a:spcPct val="0"/>
              </a:spcBef>
              <a:spcAft>
                <a:spcPct val="0"/>
              </a:spcAft>
              <a:defRPr sz="4800">
                <a:solidFill>
                  <a:schemeClr val="tx1"/>
                </a:solidFill>
                <a:latin typeface="Segoe UI Light" charset="0"/>
                <a:ea typeface="ＭＳ Ｐゴシック" charset="0"/>
              </a:defRPr>
            </a:lvl6pPr>
            <a:lvl7pPr marL="914400" algn="l" defTabSz="931863" rtl="0" fontAlgn="base">
              <a:lnSpc>
                <a:spcPct val="90000"/>
              </a:lnSpc>
              <a:spcBef>
                <a:spcPct val="0"/>
              </a:spcBef>
              <a:spcAft>
                <a:spcPct val="0"/>
              </a:spcAft>
              <a:defRPr sz="4800">
                <a:solidFill>
                  <a:schemeClr val="tx1"/>
                </a:solidFill>
                <a:latin typeface="Segoe UI Light" charset="0"/>
                <a:ea typeface="ＭＳ Ｐゴシック" charset="0"/>
              </a:defRPr>
            </a:lvl7pPr>
            <a:lvl8pPr marL="1371600" algn="l" defTabSz="931863" rtl="0" fontAlgn="base">
              <a:lnSpc>
                <a:spcPct val="90000"/>
              </a:lnSpc>
              <a:spcBef>
                <a:spcPct val="0"/>
              </a:spcBef>
              <a:spcAft>
                <a:spcPct val="0"/>
              </a:spcAft>
              <a:defRPr sz="4800">
                <a:solidFill>
                  <a:schemeClr val="tx1"/>
                </a:solidFill>
                <a:latin typeface="Segoe UI Light" charset="0"/>
                <a:ea typeface="ＭＳ Ｐゴシック" charset="0"/>
              </a:defRPr>
            </a:lvl8pPr>
            <a:lvl9pPr marL="1828800" algn="l" defTabSz="931863" rtl="0" fontAlgn="base">
              <a:lnSpc>
                <a:spcPct val="90000"/>
              </a:lnSpc>
              <a:spcBef>
                <a:spcPct val="0"/>
              </a:spcBef>
              <a:spcAft>
                <a:spcPct val="0"/>
              </a:spcAft>
              <a:defRPr sz="4800">
                <a:solidFill>
                  <a:schemeClr val="tx1"/>
                </a:solidFill>
                <a:latin typeface="Segoe UI Light" charset="0"/>
                <a:ea typeface="ＭＳ Ｐゴシック" charset="0"/>
              </a:defRPr>
            </a:lvl9pPr>
          </a:lstStyle>
          <a:p>
            <a:pPr marL="0" marR="0" lvl="0" indent="0" algn="l" defTabSz="931863" rtl="0" eaLnBrk="0" fontAlgn="base" latinLnBrk="0" hangingPunct="0">
              <a:lnSpc>
                <a:spcPct val="90000"/>
              </a:lnSpc>
              <a:spcBef>
                <a:spcPct val="0"/>
              </a:spcBef>
              <a:spcAft>
                <a:spcPct val="0"/>
              </a:spcAft>
              <a:buClrTx/>
              <a:buSzTx/>
              <a:buFontTx/>
              <a:buNone/>
              <a:tabLst/>
              <a:defRPr/>
            </a:pPr>
            <a:r>
              <a:rPr kumimoji="0" lang="en-US" sz="4400" b="0" i="0" u="none" strike="noStrike" kern="1200" cap="none" spc="-102" normalizeH="0" baseline="0" noProof="0" dirty="0">
                <a:ln w="3175">
                  <a:noFill/>
                </a:ln>
                <a:solidFill>
                  <a:srgbClr val="505050"/>
                </a:solidFill>
                <a:effectLst/>
                <a:uLnTx/>
                <a:uFillTx/>
                <a:latin typeface="Segoe UI Light"/>
                <a:ea typeface="MS PGothic" panose="020B0600070205080204" pitchFamily="34" charset="-128"/>
                <a:cs typeface="Segoe UI" pitchFamily="34" charset="0"/>
              </a:rPr>
              <a:t>Age of Ascent Architecture</a:t>
            </a:r>
          </a:p>
        </p:txBody>
      </p:sp>
      <p:grpSp>
        <p:nvGrpSpPr>
          <p:cNvPr id="10" name="Group 9"/>
          <p:cNvGrpSpPr/>
          <p:nvPr/>
        </p:nvGrpSpPr>
        <p:grpSpPr>
          <a:xfrm>
            <a:off x="2009362" y="4668737"/>
            <a:ext cx="1380344" cy="1908172"/>
            <a:chOff x="1683549" y="3907995"/>
            <a:chExt cx="1380344" cy="1908172"/>
          </a:xfrm>
        </p:grpSpPr>
        <p:grpSp>
          <p:nvGrpSpPr>
            <p:cNvPr id="11" name="Group 10"/>
            <p:cNvGrpSpPr/>
            <p:nvPr/>
          </p:nvGrpSpPr>
          <p:grpSpPr>
            <a:xfrm>
              <a:off x="1683549" y="3907995"/>
              <a:ext cx="1380344" cy="1908172"/>
              <a:chOff x="4046599" y="1478501"/>
              <a:chExt cx="2225689" cy="630439"/>
            </a:xfrm>
          </p:grpSpPr>
          <p:sp>
            <p:nvSpPr>
              <p:cNvPr id="16" name="TextBox 15"/>
              <p:cNvSpPr txBox="1"/>
              <p:nvPr/>
            </p:nvSpPr>
            <p:spPr>
              <a:xfrm>
                <a:off x="4046599" y="1857776"/>
                <a:ext cx="2225689" cy="2511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dirty="0">
                    <a:ln>
                      <a:noFill/>
                    </a:ln>
                    <a:solidFill>
                      <a:srgbClr val="505050"/>
                    </a:solidFill>
                    <a:effectLst/>
                    <a:uLnTx/>
                    <a:uFillTx/>
                    <a:latin typeface="Segoe UI"/>
                    <a:ea typeface="+mn-ea"/>
                    <a:cs typeface="+mn-cs"/>
                  </a:rPr>
                  <a:t>Spatial</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dirty="0">
                    <a:ln>
                      <a:noFill/>
                    </a:ln>
                    <a:solidFill>
                      <a:srgbClr val="505050"/>
                    </a:solidFill>
                    <a:effectLst/>
                    <a:uLnTx/>
                    <a:uFillTx/>
                    <a:latin typeface="Segoe UI"/>
                    <a:ea typeface="+mn-ea"/>
                    <a:cs typeface="+mn-cs"/>
                  </a:rPr>
                  <a:t>(In Space)</a:t>
                </a:r>
              </a:p>
            </p:txBody>
          </p:sp>
          <p:sp>
            <p:nvSpPr>
              <p:cNvPr id="17" name="Rounded Rectangle 16"/>
              <p:cNvSpPr/>
              <p:nvPr/>
            </p:nvSpPr>
            <p:spPr bwMode="auto">
              <a:xfrm>
                <a:off x="4054450" y="1478501"/>
                <a:ext cx="2217838" cy="385471"/>
              </a:xfrm>
              <a:prstGeom prst="roundRect">
                <a:avLst/>
              </a:prstGeom>
              <a:noFill/>
              <a:ln w="22225" cap="flat" cmpd="sng" algn="ctr">
                <a:solidFill>
                  <a:srgbClr val="FFFFFF"/>
                </a:solidFill>
                <a:prstDash val="lgDash"/>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505050"/>
                  </a:solidFill>
                  <a:effectLst/>
                  <a:uLnTx/>
                  <a:uFillTx/>
                  <a:latin typeface="Segoe UI"/>
                  <a:ea typeface="Segoe UI" pitchFamily="34" charset="0"/>
                  <a:cs typeface="Segoe UI" pitchFamily="34" charset="0"/>
                </a:endParaRPr>
              </a:p>
            </p:txBody>
          </p:sp>
        </p:grpSp>
        <p:grpSp>
          <p:nvGrpSpPr>
            <p:cNvPr id="12" name="Group 11"/>
            <p:cNvGrpSpPr/>
            <p:nvPr/>
          </p:nvGrpSpPr>
          <p:grpSpPr>
            <a:xfrm>
              <a:off x="1864892" y="4030662"/>
              <a:ext cx="987565" cy="871427"/>
              <a:chOff x="10134831" y="5815300"/>
              <a:chExt cx="987565" cy="871427"/>
            </a:xfrm>
          </p:grpSpPr>
          <p:sp>
            <p:nvSpPr>
              <p:cNvPr id="13" name="Hexagon 12"/>
              <p:cNvSpPr>
                <a:spLocks noChangeAspect="1"/>
              </p:cNvSpPr>
              <p:nvPr/>
            </p:nvSpPr>
            <p:spPr bwMode="auto">
              <a:xfrm>
                <a:off x="10134831" y="5815300"/>
                <a:ext cx="987565" cy="871427"/>
              </a:xfrm>
              <a:prstGeom prst="hexagon">
                <a:avLst/>
              </a:prstGeom>
              <a:solidFill>
                <a:srgbClr val="FF0000"/>
              </a:solidFill>
              <a:ln w="9525" cap="flat" cmpd="sng" algn="ctr">
                <a:no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505050"/>
                  </a:solidFill>
                  <a:effectLst/>
                  <a:uLnTx/>
                  <a:uFillTx/>
                  <a:latin typeface="Segoe UI"/>
                  <a:ea typeface="Segoe UI" pitchFamily="34" charset="0"/>
                  <a:cs typeface="Segoe UI" pitchFamily="34" charset="0"/>
                </a:endParaRPr>
              </a:p>
            </p:txBody>
          </p:sp>
          <p:sp>
            <p:nvSpPr>
              <p:cNvPr id="14" name="Flowchart: Magnetic Disk 13"/>
              <p:cNvSpPr/>
              <p:nvPr/>
            </p:nvSpPr>
            <p:spPr>
              <a:xfrm>
                <a:off x="10495980" y="6392055"/>
                <a:ext cx="269148" cy="227038"/>
              </a:xfrm>
              <a:prstGeom prst="flowChartMagneticDisk">
                <a:avLst/>
              </a:prstGeom>
              <a:solidFill>
                <a:sysClr val="window" lastClr="FFFFFF"/>
              </a:solidFill>
              <a:ln w="15875" cap="flat" cmpd="sng" algn="ctr">
                <a:solidFill>
                  <a:srgbClr val="7030A0"/>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505050"/>
                  </a:solidFill>
                  <a:effectLst/>
                  <a:uLnTx/>
                  <a:uFillTx/>
                  <a:latin typeface="Segoe UI"/>
                  <a:ea typeface="Segoe UI" pitchFamily="34" charset="0"/>
                  <a:cs typeface="Segoe UI" pitchFamily="34" charset="0"/>
                </a:endParaRPr>
              </a:p>
            </p:txBody>
          </p:sp>
          <p:pic>
            <p:nvPicPr>
              <p:cNvPr id="15" name="Picture 23"/>
              <p:cNvPicPr>
                <a:picLocks noChangeAspect="1"/>
              </p:cNvPicPr>
              <p:nvPr/>
            </p:nvPicPr>
            <p:blipFill>
              <a:blip r:embed="rId2">
                <a:biLevel thresh="25000"/>
                <a:extLst>
                  <a:ext uri="{28A0092B-C50C-407E-A947-70E740481C1C}">
                    <a14:useLocalDpi xmlns:a14="http://schemas.microsoft.com/office/drawing/2010/main" val="0"/>
                  </a:ext>
                </a:extLst>
              </a:blip>
              <a:srcRect/>
              <a:stretch>
                <a:fillRect/>
              </a:stretch>
            </p:blipFill>
            <p:spPr bwMode="auto">
              <a:xfrm>
                <a:off x="10466204" y="6014280"/>
                <a:ext cx="340757" cy="265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cxnSp>
        <p:nvCxnSpPr>
          <p:cNvPr id="18" name="Straight Arrow Connector 17"/>
          <p:cNvCxnSpPr/>
          <p:nvPr/>
        </p:nvCxnSpPr>
        <p:spPr>
          <a:xfrm flipV="1">
            <a:off x="4839546" y="2544852"/>
            <a:ext cx="1733770" cy="825428"/>
          </a:xfrm>
          <a:prstGeom prst="straightConnector1">
            <a:avLst/>
          </a:prstGeom>
          <a:noFill/>
          <a:ln w="53975" cap="flat" cmpd="sng" algn="ctr">
            <a:solidFill>
              <a:srgbClr val="00B050"/>
            </a:solidFill>
            <a:prstDash val="solid"/>
            <a:miter lim="800000"/>
            <a:headEnd type="triangle"/>
            <a:tailEnd type="triangle"/>
          </a:ln>
          <a:effectLst/>
        </p:spPr>
      </p:cxnSp>
      <p:grpSp>
        <p:nvGrpSpPr>
          <p:cNvPr id="19" name="Group 18"/>
          <p:cNvGrpSpPr/>
          <p:nvPr/>
        </p:nvGrpSpPr>
        <p:grpSpPr>
          <a:xfrm>
            <a:off x="2009361" y="1507308"/>
            <a:ext cx="2535037" cy="1166719"/>
            <a:chOff x="1718562" y="1939806"/>
            <a:chExt cx="2535037" cy="1166719"/>
          </a:xfrm>
        </p:grpSpPr>
        <p:sp>
          <p:nvSpPr>
            <p:cNvPr id="20" name="Hexagon 19"/>
            <p:cNvSpPr>
              <a:spLocks noChangeAspect="1"/>
            </p:cNvSpPr>
            <p:nvPr/>
          </p:nvSpPr>
          <p:spPr bwMode="auto">
            <a:xfrm>
              <a:off x="1943306" y="2120340"/>
              <a:ext cx="903330" cy="820884"/>
            </a:xfrm>
            <a:prstGeom prst="hexagon">
              <a:avLst/>
            </a:prstGeom>
            <a:solidFill>
              <a:srgbClr val="9C6CD2"/>
            </a:solidFill>
            <a:ln w="9525" cap="flat" cmpd="sng" algn="ctr">
              <a:no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505050"/>
                </a:solidFill>
                <a:effectLst/>
                <a:uLnTx/>
                <a:uFillTx/>
                <a:latin typeface="Segoe UI"/>
                <a:ea typeface="Segoe UI" pitchFamily="34" charset="0"/>
                <a:cs typeface="Segoe UI" pitchFamily="34" charset="0"/>
              </a:endParaRPr>
            </a:p>
          </p:txBody>
        </p:sp>
        <p:pic>
          <p:nvPicPr>
            <p:cNvPr id="21" name="Picture 23"/>
            <p:cNvPicPr>
              <a:picLocks noChangeAspect="1"/>
            </p:cNvPicPr>
            <p:nvPr/>
          </p:nvPicPr>
          <p:blipFill>
            <a:blip r:embed="rId2">
              <a:biLevel thresh="25000"/>
              <a:extLst>
                <a:ext uri="{28A0092B-C50C-407E-A947-70E740481C1C}">
                  <a14:useLocalDpi xmlns:a14="http://schemas.microsoft.com/office/drawing/2010/main" val="0"/>
                </a:ext>
              </a:extLst>
            </a:blip>
            <a:srcRect/>
            <a:stretch>
              <a:fillRect/>
            </a:stretch>
          </p:blipFill>
          <p:spPr bwMode="auto">
            <a:xfrm>
              <a:off x="2230176" y="2373167"/>
              <a:ext cx="390434" cy="304160"/>
            </a:xfrm>
            <a:prstGeom prst="rect">
              <a:avLst/>
            </a:prstGeom>
            <a:solidFill>
              <a:srgbClr val="5C2D91">
                <a:lumMod val="60000"/>
                <a:lumOff val="40000"/>
              </a:srgbClr>
            </a:solidFill>
            <a:ln>
              <a:noFill/>
            </a:ln>
            <a:extLst/>
          </p:spPr>
        </p:pic>
        <p:grpSp>
          <p:nvGrpSpPr>
            <p:cNvPr id="22" name="Group 21"/>
            <p:cNvGrpSpPr/>
            <p:nvPr/>
          </p:nvGrpSpPr>
          <p:grpSpPr>
            <a:xfrm>
              <a:off x="1718562" y="1939806"/>
              <a:ext cx="2535037" cy="1166719"/>
              <a:chOff x="4054450" y="1478501"/>
              <a:chExt cx="4087534" cy="385471"/>
            </a:xfrm>
          </p:grpSpPr>
          <p:sp>
            <p:nvSpPr>
              <p:cNvPr id="23" name="TextBox 22"/>
              <p:cNvSpPr txBox="1"/>
              <p:nvPr/>
            </p:nvSpPr>
            <p:spPr>
              <a:xfrm>
                <a:off x="6238814" y="1546284"/>
                <a:ext cx="1903170" cy="225743"/>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dirty="0">
                    <a:ln>
                      <a:noFill/>
                    </a:ln>
                    <a:solidFill>
                      <a:srgbClr val="505050"/>
                    </a:solidFill>
                    <a:effectLst/>
                    <a:uLnTx/>
                    <a:uFillTx/>
                    <a:latin typeface="Segoe UI"/>
                    <a:ea typeface="+mn-ea"/>
                    <a:cs typeface="+mn-cs"/>
                  </a:rPr>
                  <a:t>Gaia (stateless)</a:t>
                </a:r>
              </a:p>
            </p:txBody>
          </p:sp>
          <p:sp>
            <p:nvSpPr>
              <p:cNvPr id="24" name="Rounded Rectangle 23"/>
              <p:cNvSpPr/>
              <p:nvPr/>
            </p:nvSpPr>
            <p:spPr bwMode="auto">
              <a:xfrm>
                <a:off x="4054450" y="1478501"/>
                <a:ext cx="2217838" cy="385471"/>
              </a:xfrm>
              <a:prstGeom prst="roundRect">
                <a:avLst/>
              </a:prstGeom>
              <a:noFill/>
              <a:ln w="22225" cap="flat" cmpd="sng" algn="ctr">
                <a:solidFill>
                  <a:srgbClr val="FFFFFF"/>
                </a:solidFill>
                <a:prstDash val="lgDash"/>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505050"/>
                  </a:solidFill>
                  <a:effectLst/>
                  <a:uLnTx/>
                  <a:uFillTx/>
                  <a:latin typeface="Segoe UI"/>
                  <a:ea typeface="Segoe UI" pitchFamily="34" charset="0"/>
                  <a:cs typeface="Segoe UI" pitchFamily="34" charset="0"/>
                </a:endParaRPr>
              </a:p>
            </p:txBody>
          </p:sp>
        </p:grpSp>
      </p:grpSp>
      <p:grpSp>
        <p:nvGrpSpPr>
          <p:cNvPr id="25" name="Group 24"/>
          <p:cNvGrpSpPr/>
          <p:nvPr/>
        </p:nvGrpSpPr>
        <p:grpSpPr>
          <a:xfrm>
            <a:off x="3899664" y="5016213"/>
            <a:ext cx="3833891" cy="1637331"/>
            <a:chOff x="4247365" y="4318414"/>
            <a:chExt cx="3833891" cy="1637331"/>
          </a:xfrm>
        </p:grpSpPr>
        <p:grpSp>
          <p:nvGrpSpPr>
            <p:cNvPr id="26" name="Group 25"/>
            <p:cNvGrpSpPr/>
            <p:nvPr/>
          </p:nvGrpSpPr>
          <p:grpSpPr>
            <a:xfrm>
              <a:off x="4482231" y="4456751"/>
              <a:ext cx="903330" cy="820884"/>
              <a:chOff x="4482231" y="4456751"/>
              <a:chExt cx="903330" cy="820884"/>
            </a:xfrm>
          </p:grpSpPr>
          <p:grpSp>
            <p:nvGrpSpPr>
              <p:cNvPr id="40" name="Group 39"/>
              <p:cNvGrpSpPr/>
              <p:nvPr/>
            </p:nvGrpSpPr>
            <p:grpSpPr>
              <a:xfrm>
                <a:off x="4482231" y="4456751"/>
                <a:ext cx="903330" cy="820884"/>
                <a:chOff x="8614587" y="2125678"/>
                <a:chExt cx="1076510" cy="1007092"/>
              </a:xfrm>
            </p:grpSpPr>
            <p:sp>
              <p:nvSpPr>
                <p:cNvPr id="42" name="Hexagon 41"/>
                <p:cNvSpPr/>
                <p:nvPr/>
              </p:nvSpPr>
              <p:spPr bwMode="auto">
                <a:xfrm>
                  <a:off x="8614587" y="2125678"/>
                  <a:ext cx="1076510" cy="1007092"/>
                </a:xfrm>
                <a:prstGeom prst="hexagon">
                  <a:avLst/>
                </a:prstGeom>
                <a:solidFill>
                  <a:srgbClr val="00B050"/>
                </a:solidFill>
                <a:ln w="1079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505050"/>
                    </a:solidFill>
                    <a:effectLst/>
                    <a:uLnTx/>
                    <a:uFillTx/>
                    <a:latin typeface="Segoe UI"/>
                    <a:ea typeface="+mn-ea"/>
                    <a:cs typeface="+mn-cs"/>
                  </a:endParaRPr>
                </a:p>
              </p:txBody>
            </p:sp>
            <p:pic>
              <p:nvPicPr>
                <p:cNvPr id="43" name="Picture 23"/>
                <p:cNvPicPr>
                  <a:picLocks noChangeAspect="1"/>
                </p:cNvPicPr>
                <p:nvPr/>
              </p:nvPicPr>
              <p:blipFill>
                <a:blip r:embed="rId2">
                  <a:biLevel thresh="25000"/>
                  <a:extLst>
                    <a:ext uri="{28A0092B-C50C-407E-A947-70E740481C1C}">
                      <a14:useLocalDpi xmlns:a14="http://schemas.microsoft.com/office/drawing/2010/main" val="0"/>
                    </a:ext>
                  </a:extLst>
                </a:blip>
                <a:srcRect/>
                <a:stretch>
                  <a:fillRect/>
                </a:stretch>
              </p:blipFill>
              <p:spPr bwMode="auto">
                <a:xfrm>
                  <a:off x="8963302" y="2217592"/>
                  <a:ext cx="429645" cy="353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1" name="Flowchart: Magnetic Disk 40"/>
              <p:cNvSpPr/>
              <p:nvPr/>
            </p:nvSpPr>
            <p:spPr>
              <a:xfrm>
                <a:off x="4794915" y="4928160"/>
                <a:ext cx="269148" cy="227038"/>
              </a:xfrm>
              <a:prstGeom prst="flowChartMagneticDisk">
                <a:avLst/>
              </a:prstGeom>
              <a:solidFill>
                <a:sysClr val="window" lastClr="FFFFFF"/>
              </a:solidFill>
              <a:ln w="15875" cap="flat" cmpd="sng" algn="ctr">
                <a:solidFill>
                  <a:srgbClr val="7030A0"/>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505050"/>
                  </a:solidFill>
                  <a:effectLst/>
                  <a:uLnTx/>
                  <a:uFillTx/>
                  <a:latin typeface="Segoe UI"/>
                  <a:ea typeface="Segoe UI" pitchFamily="34" charset="0"/>
                  <a:cs typeface="Segoe UI" pitchFamily="34" charset="0"/>
                </a:endParaRPr>
              </a:p>
            </p:txBody>
          </p:sp>
        </p:grpSp>
        <p:grpSp>
          <p:nvGrpSpPr>
            <p:cNvPr id="27" name="Group 26"/>
            <p:cNvGrpSpPr/>
            <p:nvPr/>
          </p:nvGrpSpPr>
          <p:grpSpPr>
            <a:xfrm>
              <a:off x="4247365" y="4318414"/>
              <a:ext cx="3833891" cy="1637331"/>
              <a:chOff x="4054450" y="1478501"/>
              <a:chExt cx="2360979" cy="540956"/>
            </a:xfrm>
          </p:grpSpPr>
          <p:sp>
            <p:nvSpPr>
              <p:cNvPr id="38" name="TextBox 37"/>
              <p:cNvSpPr txBox="1"/>
              <p:nvPr/>
            </p:nvSpPr>
            <p:spPr>
              <a:xfrm>
                <a:off x="4054450" y="1857776"/>
                <a:ext cx="2360979" cy="161681"/>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dirty="0">
                    <a:ln>
                      <a:noFill/>
                    </a:ln>
                    <a:solidFill>
                      <a:srgbClr val="505050"/>
                    </a:solidFill>
                    <a:effectLst/>
                    <a:uLnTx/>
                    <a:uFillTx/>
                    <a:latin typeface="Segoe UI"/>
                    <a:ea typeface="+mn-ea"/>
                    <a:cs typeface="+mn-cs"/>
                  </a:rPr>
                  <a:t>     Trade	          Inventory        Production</a:t>
                </a:r>
              </a:p>
            </p:txBody>
          </p:sp>
          <p:sp>
            <p:nvSpPr>
              <p:cNvPr id="39" name="Rounded Rectangle 38"/>
              <p:cNvSpPr/>
              <p:nvPr/>
            </p:nvSpPr>
            <p:spPr bwMode="auto">
              <a:xfrm>
                <a:off x="4054450" y="1478501"/>
                <a:ext cx="2360979" cy="385471"/>
              </a:xfrm>
              <a:prstGeom prst="roundRect">
                <a:avLst/>
              </a:prstGeom>
              <a:noFill/>
              <a:ln w="22225" cap="flat" cmpd="sng" algn="ctr">
                <a:solidFill>
                  <a:srgbClr val="FFFFFF"/>
                </a:solidFill>
                <a:prstDash val="lgDash"/>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505050"/>
                  </a:solidFill>
                  <a:effectLst/>
                  <a:uLnTx/>
                  <a:uFillTx/>
                  <a:latin typeface="Segoe UI"/>
                  <a:ea typeface="Segoe UI" pitchFamily="34" charset="0"/>
                  <a:cs typeface="Segoe UI" pitchFamily="34" charset="0"/>
                </a:endParaRPr>
              </a:p>
            </p:txBody>
          </p:sp>
        </p:grpSp>
        <p:grpSp>
          <p:nvGrpSpPr>
            <p:cNvPr id="28" name="Group 27"/>
            <p:cNvGrpSpPr/>
            <p:nvPr/>
          </p:nvGrpSpPr>
          <p:grpSpPr>
            <a:xfrm>
              <a:off x="5708236" y="4462680"/>
              <a:ext cx="903330" cy="820884"/>
              <a:chOff x="5708236" y="4462680"/>
              <a:chExt cx="903330" cy="820884"/>
            </a:xfrm>
          </p:grpSpPr>
          <p:grpSp>
            <p:nvGrpSpPr>
              <p:cNvPr id="34" name="Group 33"/>
              <p:cNvGrpSpPr/>
              <p:nvPr/>
            </p:nvGrpSpPr>
            <p:grpSpPr>
              <a:xfrm>
                <a:off x="5708236" y="4462680"/>
                <a:ext cx="903330" cy="820884"/>
                <a:chOff x="8614587" y="2125678"/>
                <a:chExt cx="1076510" cy="1007092"/>
              </a:xfrm>
            </p:grpSpPr>
            <p:sp>
              <p:nvSpPr>
                <p:cNvPr id="36" name="Hexagon 35"/>
                <p:cNvSpPr/>
                <p:nvPr/>
              </p:nvSpPr>
              <p:spPr bwMode="auto">
                <a:xfrm>
                  <a:off x="8614587" y="2125678"/>
                  <a:ext cx="1076510" cy="1007092"/>
                </a:xfrm>
                <a:prstGeom prst="hexagon">
                  <a:avLst/>
                </a:prstGeom>
                <a:solidFill>
                  <a:srgbClr val="00B050"/>
                </a:solidFill>
                <a:ln w="1079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505050"/>
                    </a:solidFill>
                    <a:effectLst/>
                    <a:uLnTx/>
                    <a:uFillTx/>
                    <a:latin typeface="Segoe UI"/>
                    <a:ea typeface="+mn-ea"/>
                    <a:cs typeface="+mn-cs"/>
                  </a:endParaRPr>
                </a:p>
              </p:txBody>
            </p:sp>
            <p:pic>
              <p:nvPicPr>
                <p:cNvPr id="37" name="Picture 23"/>
                <p:cNvPicPr>
                  <a:picLocks noChangeAspect="1"/>
                </p:cNvPicPr>
                <p:nvPr/>
              </p:nvPicPr>
              <p:blipFill>
                <a:blip r:embed="rId2">
                  <a:biLevel thresh="25000"/>
                  <a:extLst>
                    <a:ext uri="{28A0092B-C50C-407E-A947-70E740481C1C}">
                      <a14:useLocalDpi xmlns:a14="http://schemas.microsoft.com/office/drawing/2010/main" val="0"/>
                    </a:ext>
                  </a:extLst>
                </a:blip>
                <a:srcRect/>
                <a:stretch>
                  <a:fillRect/>
                </a:stretch>
              </p:blipFill>
              <p:spPr bwMode="auto">
                <a:xfrm>
                  <a:off x="8963302" y="2217592"/>
                  <a:ext cx="429645" cy="353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5" name="Flowchart: Magnetic Disk 34"/>
              <p:cNvSpPr/>
              <p:nvPr/>
            </p:nvSpPr>
            <p:spPr>
              <a:xfrm>
                <a:off x="6020920" y="4934089"/>
                <a:ext cx="269148" cy="227038"/>
              </a:xfrm>
              <a:prstGeom prst="flowChartMagneticDisk">
                <a:avLst/>
              </a:prstGeom>
              <a:solidFill>
                <a:sysClr val="window" lastClr="FFFFFF"/>
              </a:solidFill>
              <a:ln w="15875" cap="flat" cmpd="sng" algn="ctr">
                <a:solidFill>
                  <a:srgbClr val="7030A0"/>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505050"/>
                  </a:solidFill>
                  <a:effectLst/>
                  <a:uLnTx/>
                  <a:uFillTx/>
                  <a:latin typeface="Segoe UI"/>
                  <a:ea typeface="Segoe UI" pitchFamily="34" charset="0"/>
                  <a:cs typeface="Segoe UI" pitchFamily="34" charset="0"/>
                </a:endParaRPr>
              </a:p>
            </p:txBody>
          </p:sp>
        </p:grpSp>
        <p:grpSp>
          <p:nvGrpSpPr>
            <p:cNvPr id="29" name="Group 28"/>
            <p:cNvGrpSpPr/>
            <p:nvPr/>
          </p:nvGrpSpPr>
          <p:grpSpPr>
            <a:xfrm>
              <a:off x="6901507" y="4456751"/>
              <a:ext cx="903330" cy="820884"/>
              <a:chOff x="6901507" y="4456751"/>
              <a:chExt cx="903330" cy="820884"/>
            </a:xfrm>
          </p:grpSpPr>
          <p:grpSp>
            <p:nvGrpSpPr>
              <p:cNvPr id="30" name="Group 29"/>
              <p:cNvGrpSpPr/>
              <p:nvPr/>
            </p:nvGrpSpPr>
            <p:grpSpPr>
              <a:xfrm>
                <a:off x="6901507" y="4456751"/>
                <a:ext cx="903330" cy="820884"/>
                <a:chOff x="8614587" y="2125678"/>
                <a:chExt cx="1076510" cy="1007092"/>
              </a:xfrm>
            </p:grpSpPr>
            <p:sp>
              <p:nvSpPr>
                <p:cNvPr id="32" name="Hexagon 31"/>
                <p:cNvSpPr/>
                <p:nvPr/>
              </p:nvSpPr>
              <p:spPr bwMode="auto">
                <a:xfrm>
                  <a:off x="8614587" y="2125678"/>
                  <a:ext cx="1076510" cy="1007092"/>
                </a:xfrm>
                <a:prstGeom prst="hexagon">
                  <a:avLst/>
                </a:prstGeom>
                <a:solidFill>
                  <a:srgbClr val="00B050"/>
                </a:solidFill>
                <a:ln w="1079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505050"/>
                    </a:solidFill>
                    <a:effectLst/>
                    <a:uLnTx/>
                    <a:uFillTx/>
                    <a:latin typeface="Segoe UI"/>
                    <a:ea typeface="+mn-ea"/>
                    <a:cs typeface="+mn-cs"/>
                  </a:endParaRPr>
                </a:p>
              </p:txBody>
            </p:sp>
            <p:pic>
              <p:nvPicPr>
                <p:cNvPr id="33" name="Picture 23"/>
                <p:cNvPicPr>
                  <a:picLocks noChangeAspect="1"/>
                </p:cNvPicPr>
                <p:nvPr/>
              </p:nvPicPr>
              <p:blipFill>
                <a:blip r:embed="rId2">
                  <a:biLevel thresh="25000"/>
                  <a:extLst>
                    <a:ext uri="{28A0092B-C50C-407E-A947-70E740481C1C}">
                      <a14:useLocalDpi xmlns:a14="http://schemas.microsoft.com/office/drawing/2010/main" val="0"/>
                    </a:ext>
                  </a:extLst>
                </a:blip>
                <a:srcRect/>
                <a:stretch>
                  <a:fillRect/>
                </a:stretch>
              </p:blipFill>
              <p:spPr bwMode="auto">
                <a:xfrm>
                  <a:off x="8963302" y="2217592"/>
                  <a:ext cx="429645" cy="353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1" name="Flowchart: Magnetic Disk 30"/>
              <p:cNvSpPr/>
              <p:nvPr/>
            </p:nvSpPr>
            <p:spPr>
              <a:xfrm>
                <a:off x="7214191" y="4928160"/>
                <a:ext cx="269148" cy="227038"/>
              </a:xfrm>
              <a:prstGeom prst="flowChartMagneticDisk">
                <a:avLst/>
              </a:prstGeom>
              <a:solidFill>
                <a:sysClr val="window" lastClr="FFFFFF"/>
              </a:solidFill>
              <a:ln w="15875" cap="flat" cmpd="sng" algn="ctr">
                <a:solidFill>
                  <a:srgbClr val="7030A0"/>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505050"/>
                  </a:solidFill>
                  <a:effectLst/>
                  <a:uLnTx/>
                  <a:uFillTx/>
                  <a:latin typeface="Segoe UI"/>
                  <a:ea typeface="Segoe UI" pitchFamily="34" charset="0"/>
                  <a:cs typeface="Segoe UI" pitchFamily="34" charset="0"/>
                </a:endParaRPr>
              </a:p>
            </p:txBody>
          </p:sp>
        </p:grpSp>
      </p:grpSp>
      <p:grpSp>
        <p:nvGrpSpPr>
          <p:cNvPr id="44" name="Group 43"/>
          <p:cNvGrpSpPr/>
          <p:nvPr/>
        </p:nvGrpSpPr>
        <p:grpSpPr>
          <a:xfrm>
            <a:off x="10003044" y="5022455"/>
            <a:ext cx="1387662" cy="1637328"/>
            <a:chOff x="5135376" y="1807960"/>
            <a:chExt cx="1387662" cy="1637328"/>
          </a:xfrm>
        </p:grpSpPr>
        <p:grpSp>
          <p:nvGrpSpPr>
            <p:cNvPr id="45" name="Group 44"/>
            <p:cNvGrpSpPr/>
            <p:nvPr/>
          </p:nvGrpSpPr>
          <p:grpSpPr>
            <a:xfrm>
              <a:off x="5135376" y="1807960"/>
              <a:ext cx="1387662" cy="1637328"/>
              <a:chOff x="4054450" y="1478501"/>
              <a:chExt cx="2360979" cy="540955"/>
            </a:xfrm>
          </p:grpSpPr>
          <p:sp>
            <p:nvSpPr>
              <p:cNvPr id="50" name="TextBox 49"/>
              <p:cNvSpPr txBox="1"/>
              <p:nvPr/>
            </p:nvSpPr>
            <p:spPr>
              <a:xfrm>
                <a:off x="4054450" y="1857775"/>
                <a:ext cx="2360979" cy="161681"/>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dirty="0">
                    <a:ln>
                      <a:noFill/>
                    </a:ln>
                    <a:solidFill>
                      <a:srgbClr val="505050"/>
                    </a:solidFill>
                    <a:effectLst/>
                    <a:uLnTx/>
                    <a:uFillTx/>
                    <a:latin typeface="Segoe UI"/>
                    <a:ea typeface="+mn-ea"/>
                    <a:cs typeface="+mn-cs"/>
                  </a:rPr>
                  <a:t>     Comms</a:t>
                </a:r>
              </a:p>
            </p:txBody>
          </p:sp>
          <p:sp>
            <p:nvSpPr>
              <p:cNvPr id="51" name="Rounded Rectangle 50"/>
              <p:cNvSpPr/>
              <p:nvPr/>
            </p:nvSpPr>
            <p:spPr bwMode="auto">
              <a:xfrm>
                <a:off x="4054450" y="1478501"/>
                <a:ext cx="2360979" cy="385471"/>
              </a:xfrm>
              <a:prstGeom prst="roundRect">
                <a:avLst/>
              </a:prstGeom>
              <a:noFill/>
              <a:ln w="22225" cap="flat" cmpd="sng" algn="ctr">
                <a:solidFill>
                  <a:srgbClr val="FFFFFF"/>
                </a:solidFill>
                <a:prstDash val="lgDash"/>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505050"/>
                  </a:solidFill>
                  <a:effectLst/>
                  <a:uLnTx/>
                  <a:uFillTx/>
                  <a:latin typeface="Segoe UI"/>
                  <a:ea typeface="Segoe UI" pitchFamily="34" charset="0"/>
                  <a:cs typeface="Segoe UI" pitchFamily="34" charset="0"/>
                </a:endParaRPr>
              </a:p>
            </p:txBody>
          </p:sp>
        </p:grpSp>
        <p:grpSp>
          <p:nvGrpSpPr>
            <p:cNvPr id="46" name="Group 45"/>
            <p:cNvGrpSpPr/>
            <p:nvPr/>
          </p:nvGrpSpPr>
          <p:grpSpPr>
            <a:xfrm>
              <a:off x="5382406" y="1978659"/>
              <a:ext cx="903330" cy="820884"/>
              <a:chOff x="8614587" y="2125678"/>
              <a:chExt cx="1076510" cy="1007092"/>
            </a:xfrm>
          </p:grpSpPr>
          <p:sp>
            <p:nvSpPr>
              <p:cNvPr id="48" name="Hexagon 47"/>
              <p:cNvSpPr/>
              <p:nvPr/>
            </p:nvSpPr>
            <p:spPr bwMode="auto">
              <a:xfrm>
                <a:off x="8614587" y="2125678"/>
                <a:ext cx="1076510" cy="1007092"/>
              </a:xfrm>
              <a:prstGeom prst="hexagon">
                <a:avLst/>
              </a:prstGeom>
              <a:solidFill>
                <a:srgbClr val="00B050"/>
              </a:solidFill>
              <a:ln w="1079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505050"/>
                  </a:solidFill>
                  <a:effectLst/>
                  <a:uLnTx/>
                  <a:uFillTx/>
                  <a:latin typeface="Segoe UI"/>
                  <a:ea typeface="+mn-ea"/>
                  <a:cs typeface="+mn-cs"/>
                </a:endParaRPr>
              </a:p>
            </p:txBody>
          </p:sp>
          <p:pic>
            <p:nvPicPr>
              <p:cNvPr id="49" name="Picture 23"/>
              <p:cNvPicPr>
                <a:picLocks noChangeAspect="1"/>
              </p:cNvPicPr>
              <p:nvPr/>
            </p:nvPicPr>
            <p:blipFill>
              <a:blip r:embed="rId2">
                <a:biLevel thresh="25000"/>
                <a:extLst>
                  <a:ext uri="{28A0092B-C50C-407E-A947-70E740481C1C}">
                    <a14:useLocalDpi xmlns:a14="http://schemas.microsoft.com/office/drawing/2010/main" val="0"/>
                  </a:ext>
                </a:extLst>
              </a:blip>
              <a:srcRect/>
              <a:stretch>
                <a:fillRect/>
              </a:stretch>
            </p:blipFill>
            <p:spPr bwMode="auto">
              <a:xfrm>
                <a:off x="8963302" y="2217592"/>
                <a:ext cx="429645" cy="353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7" name="Flowchart: Magnetic Disk 46"/>
            <p:cNvSpPr/>
            <p:nvPr/>
          </p:nvSpPr>
          <p:spPr>
            <a:xfrm>
              <a:off x="5695090" y="2450068"/>
              <a:ext cx="269148" cy="227038"/>
            </a:xfrm>
            <a:prstGeom prst="flowChartMagneticDisk">
              <a:avLst/>
            </a:prstGeom>
            <a:solidFill>
              <a:sysClr val="window" lastClr="FFFFFF"/>
            </a:solidFill>
            <a:ln w="15875" cap="flat" cmpd="sng" algn="ctr">
              <a:solidFill>
                <a:srgbClr val="7030A0"/>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505050"/>
                </a:solidFill>
                <a:effectLst/>
                <a:uLnTx/>
                <a:uFillTx/>
                <a:latin typeface="Segoe UI"/>
                <a:ea typeface="Segoe UI" pitchFamily="34" charset="0"/>
                <a:cs typeface="Segoe UI" pitchFamily="34" charset="0"/>
              </a:endParaRPr>
            </a:p>
          </p:txBody>
        </p:sp>
      </p:grpSp>
      <p:grpSp>
        <p:nvGrpSpPr>
          <p:cNvPr id="52" name="Group 51"/>
          <p:cNvGrpSpPr/>
          <p:nvPr/>
        </p:nvGrpSpPr>
        <p:grpSpPr>
          <a:xfrm>
            <a:off x="8419294" y="5028181"/>
            <a:ext cx="1387662" cy="1637331"/>
            <a:chOff x="5135376" y="1807960"/>
            <a:chExt cx="1387662" cy="1637331"/>
          </a:xfrm>
        </p:grpSpPr>
        <p:grpSp>
          <p:nvGrpSpPr>
            <p:cNvPr id="53" name="Group 52"/>
            <p:cNvGrpSpPr/>
            <p:nvPr/>
          </p:nvGrpSpPr>
          <p:grpSpPr>
            <a:xfrm>
              <a:off x="5135376" y="1807960"/>
              <a:ext cx="1387662" cy="1637331"/>
              <a:chOff x="4054450" y="1478501"/>
              <a:chExt cx="2360979" cy="540956"/>
            </a:xfrm>
          </p:grpSpPr>
          <p:sp>
            <p:nvSpPr>
              <p:cNvPr id="58" name="TextBox 57"/>
              <p:cNvSpPr txBox="1"/>
              <p:nvPr/>
            </p:nvSpPr>
            <p:spPr>
              <a:xfrm>
                <a:off x="4054450" y="1857776"/>
                <a:ext cx="2360979" cy="161681"/>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dirty="0">
                    <a:ln>
                      <a:noFill/>
                    </a:ln>
                    <a:solidFill>
                      <a:srgbClr val="505050"/>
                    </a:solidFill>
                    <a:effectLst/>
                    <a:uLnTx/>
                    <a:uFillTx/>
                    <a:latin typeface="Segoe UI"/>
                    <a:ea typeface="+mn-ea"/>
                    <a:cs typeface="+mn-cs"/>
                  </a:rPr>
                  <a:t>Navigation</a:t>
                </a:r>
              </a:p>
            </p:txBody>
          </p:sp>
          <p:sp>
            <p:nvSpPr>
              <p:cNvPr id="59" name="Rounded Rectangle 58"/>
              <p:cNvSpPr/>
              <p:nvPr/>
            </p:nvSpPr>
            <p:spPr bwMode="auto">
              <a:xfrm>
                <a:off x="4054450" y="1478501"/>
                <a:ext cx="2360979" cy="385471"/>
              </a:xfrm>
              <a:prstGeom prst="roundRect">
                <a:avLst/>
              </a:prstGeom>
              <a:noFill/>
              <a:ln w="22225" cap="flat" cmpd="sng" algn="ctr">
                <a:solidFill>
                  <a:srgbClr val="FFFFFF"/>
                </a:solidFill>
                <a:prstDash val="lgDash"/>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505050"/>
                  </a:solidFill>
                  <a:effectLst/>
                  <a:uLnTx/>
                  <a:uFillTx/>
                  <a:latin typeface="Segoe UI"/>
                  <a:ea typeface="Segoe UI" pitchFamily="34" charset="0"/>
                  <a:cs typeface="Segoe UI" pitchFamily="34" charset="0"/>
                </a:endParaRPr>
              </a:p>
            </p:txBody>
          </p:sp>
        </p:grpSp>
        <p:grpSp>
          <p:nvGrpSpPr>
            <p:cNvPr id="54" name="Group 53"/>
            <p:cNvGrpSpPr/>
            <p:nvPr/>
          </p:nvGrpSpPr>
          <p:grpSpPr>
            <a:xfrm>
              <a:off x="5382406" y="1978659"/>
              <a:ext cx="903330" cy="820884"/>
              <a:chOff x="8614587" y="2125678"/>
              <a:chExt cx="1076510" cy="1007092"/>
            </a:xfrm>
          </p:grpSpPr>
          <p:sp>
            <p:nvSpPr>
              <p:cNvPr id="56" name="Hexagon 55"/>
              <p:cNvSpPr/>
              <p:nvPr/>
            </p:nvSpPr>
            <p:spPr bwMode="auto">
              <a:xfrm>
                <a:off x="8614587" y="2125678"/>
                <a:ext cx="1076510" cy="1007092"/>
              </a:xfrm>
              <a:prstGeom prst="hexagon">
                <a:avLst/>
              </a:prstGeom>
              <a:solidFill>
                <a:srgbClr val="00B050"/>
              </a:solidFill>
              <a:ln w="1079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505050"/>
                  </a:solidFill>
                  <a:effectLst/>
                  <a:uLnTx/>
                  <a:uFillTx/>
                  <a:latin typeface="Segoe UI"/>
                  <a:ea typeface="+mn-ea"/>
                  <a:cs typeface="+mn-cs"/>
                </a:endParaRPr>
              </a:p>
            </p:txBody>
          </p:sp>
          <p:pic>
            <p:nvPicPr>
              <p:cNvPr id="57" name="Picture 23"/>
              <p:cNvPicPr>
                <a:picLocks noChangeAspect="1"/>
              </p:cNvPicPr>
              <p:nvPr/>
            </p:nvPicPr>
            <p:blipFill>
              <a:blip r:embed="rId2">
                <a:biLevel thresh="25000"/>
                <a:extLst>
                  <a:ext uri="{28A0092B-C50C-407E-A947-70E740481C1C}">
                    <a14:useLocalDpi xmlns:a14="http://schemas.microsoft.com/office/drawing/2010/main" val="0"/>
                  </a:ext>
                </a:extLst>
              </a:blip>
              <a:srcRect/>
              <a:stretch>
                <a:fillRect/>
              </a:stretch>
            </p:blipFill>
            <p:spPr bwMode="auto">
              <a:xfrm>
                <a:off x="8963302" y="2217592"/>
                <a:ext cx="429645" cy="353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55" name="Flowchart: Magnetic Disk 54"/>
            <p:cNvSpPr/>
            <p:nvPr/>
          </p:nvSpPr>
          <p:spPr>
            <a:xfrm>
              <a:off x="5695090" y="2450068"/>
              <a:ext cx="269148" cy="227038"/>
            </a:xfrm>
            <a:prstGeom prst="flowChartMagneticDisk">
              <a:avLst/>
            </a:prstGeom>
            <a:solidFill>
              <a:sysClr val="window" lastClr="FFFFFF"/>
            </a:solidFill>
            <a:ln w="15875" cap="flat" cmpd="sng" algn="ctr">
              <a:solidFill>
                <a:srgbClr val="7030A0"/>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505050"/>
                </a:solidFill>
                <a:effectLst/>
                <a:uLnTx/>
                <a:uFillTx/>
                <a:latin typeface="Segoe UI"/>
                <a:ea typeface="Segoe UI" pitchFamily="34" charset="0"/>
                <a:cs typeface="Segoe UI" pitchFamily="34" charset="0"/>
              </a:endParaRPr>
            </a:p>
          </p:txBody>
        </p:sp>
      </p:grpSp>
      <p:grpSp>
        <p:nvGrpSpPr>
          <p:cNvPr id="60" name="Group 59"/>
          <p:cNvGrpSpPr/>
          <p:nvPr/>
        </p:nvGrpSpPr>
        <p:grpSpPr>
          <a:xfrm>
            <a:off x="5439726" y="3233807"/>
            <a:ext cx="1387662" cy="1637331"/>
            <a:chOff x="5135376" y="1807960"/>
            <a:chExt cx="1387662" cy="1637331"/>
          </a:xfrm>
        </p:grpSpPr>
        <p:grpSp>
          <p:nvGrpSpPr>
            <p:cNvPr id="61" name="Group 60"/>
            <p:cNvGrpSpPr/>
            <p:nvPr/>
          </p:nvGrpSpPr>
          <p:grpSpPr>
            <a:xfrm>
              <a:off x="5135376" y="1807960"/>
              <a:ext cx="1387662" cy="1637331"/>
              <a:chOff x="4054450" y="1478501"/>
              <a:chExt cx="2360979" cy="540956"/>
            </a:xfrm>
          </p:grpSpPr>
          <p:sp>
            <p:nvSpPr>
              <p:cNvPr id="66" name="TextBox 65"/>
              <p:cNvSpPr txBox="1"/>
              <p:nvPr/>
            </p:nvSpPr>
            <p:spPr>
              <a:xfrm>
                <a:off x="4054450" y="1857776"/>
                <a:ext cx="2360979" cy="161681"/>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dirty="0">
                    <a:ln>
                      <a:noFill/>
                    </a:ln>
                    <a:solidFill>
                      <a:srgbClr val="505050"/>
                    </a:solidFill>
                    <a:effectLst/>
                    <a:uLnTx/>
                    <a:uFillTx/>
                    <a:latin typeface="Segoe UI"/>
                    <a:ea typeface="+mn-ea"/>
                    <a:cs typeface="+mn-cs"/>
                  </a:rPr>
                  <a:t>     Player</a:t>
                </a:r>
              </a:p>
            </p:txBody>
          </p:sp>
          <p:sp>
            <p:nvSpPr>
              <p:cNvPr id="67" name="Rounded Rectangle 66"/>
              <p:cNvSpPr/>
              <p:nvPr/>
            </p:nvSpPr>
            <p:spPr bwMode="auto">
              <a:xfrm>
                <a:off x="4054450" y="1478501"/>
                <a:ext cx="2360979" cy="385471"/>
              </a:xfrm>
              <a:prstGeom prst="roundRect">
                <a:avLst/>
              </a:prstGeom>
              <a:noFill/>
              <a:ln w="22225" cap="flat" cmpd="sng" algn="ctr">
                <a:solidFill>
                  <a:srgbClr val="FFFFFF"/>
                </a:solidFill>
                <a:prstDash val="lgDash"/>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505050"/>
                  </a:solidFill>
                  <a:effectLst/>
                  <a:uLnTx/>
                  <a:uFillTx/>
                  <a:latin typeface="Segoe UI"/>
                  <a:ea typeface="Segoe UI" pitchFamily="34" charset="0"/>
                  <a:cs typeface="Segoe UI" pitchFamily="34" charset="0"/>
                </a:endParaRPr>
              </a:p>
            </p:txBody>
          </p:sp>
        </p:grpSp>
        <p:grpSp>
          <p:nvGrpSpPr>
            <p:cNvPr id="62" name="Group 61"/>
            <p:cNvGrpSpPr/>
            <p:nvPr/>
          </p:nvGrpSpPr>
          <p:grpSpPr>
            <a:xfrm>
              <a:off x="5382406" y="1978659"/>
              <a:ext cx="903330" cy="820884"/>
              <a:chOff x="8614587" y="2125678"/>
              <a:chExt cx="1076510" cy="1007092"/>
            </a:xfrm>
          </p:grpSpPr>
          <p:sp>
            <p:nvSpPr>
              <p:cNvPr id="64" name="Hexagon 63"/>
              <p:cNvSpPr/>
              <p:nvPr/>
            </p:nvSpPr>
            <p:spPr bwMode="auto">
              <a:xfrm>
                <a:off x="8614587" y="2125678"/>
                <a:ext cx="1076510" cy="1007092"/>
              </a:xfrm>
              <a:prstGeom prst="hexagon">
                <a:avLst/>
              </a:prstGeom>
              <a:solidFill>
                <a:srgbClr val="00B050"/>
              </a:solidFill>
              <a:ln w="1079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505050"/>
                  </a:solidFill>
                  <a:effectLst/>
                  <a:uLnTx/>
                  <a:uFillTx/>
                  <a:latin typeface="Segoe UI"/>
                  <a:ea typeface="+mn-ea"/>
                  <a:cs typeface="+mn-cs"/>
                </a:endParaRPr>
              </a:p>
            </p:txBody>
          </p:sp>
          <p:pic>
            <p:nvPicPr>
              <p:cNvPr id="65" name="Picture 23"/>
              <p:cNvPicPr>
                <a:picLocks noChangeAspect="1"/>
              </p:cNvPicPr>
              <p:nvPr/>
            </p:nvPicPr>
            <p:blipFill>
              <a:blip r:embed="rId2">
                <a:biLevel thresh="25000"/>
                <a:extLst>
                  <a:ext uri="{28A0092B-C50C-407E-A947-70E740481C1C}">
                    <a14:useLocalDpi xmlns:a14="http://schemas.microsoft.com/office/drawing/2010/main" val="0"/>
                  </a:ext>
                </a:extLst>
              </a:blip>
              <a:srcRect/>
              <a:stretch>
                <a:fillRect/>
              </a:stretch>
            </p:blipFill>
            <p:spPr bwMode="auto">
              <a:xfrm>
                <a:off x="8963302" y="2217592"/>
                <a:ext cx="429645" cy="353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63" name="Flowchart: Magnetic Disk 62"/>
            <p:cNvSpPr/>
            <p:nvPr/>
          </p:nvSpPr>
          <p:spPr>
            <a:xfrm>
              <a:off x="5695090" y="2450068"/>
              <a:ext cx="269148" cy="227038"/>
            </a:xfrm>
            <a:prstGeom prst="flowChartMagneticDisk">
              <a:avLst/>
            </a:prstGeom>
            <a:solidFill>
              <a:sysClr val="window" lastClr="FFFFFF"/>
            </a:solidFill>
            <a:ln w="15875" cap="flat" cmpd="sng" algn="ctr">
              <a:solidFill>
                <a:srgbClr val="7030A0"/>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505050"/>
                </a:solidFill>
                <a:effectLst/>
                <a:uLnTx/>
                <a:uFillTx/>
                <a:latin typeface="Segoe UI"/>
                <a:ea typeface="Segoe UI" pitchFamily="34" charset="0"/>
                <a:cs typeface="Segoe UI" pitchFamily="34" charset="0"/>
              </a:endParaRPr>
            </a:p>
          </p:txBody>
        </p:sp>
      </p:grpSp>
      <p:grpSp>
        <p:nvGrpSpPr>
          <p:cNvPr id="68" name="Group 67"/>
          <p:cNvGrpSpPr/>
          <p:nvPr/>
        </p:nvGrpSpPr>
        <p:grpSpPr>
          <a:xfrm>
            <a:off x="3899664" y="3222390"/>
            <a:ext cx="1387662" cy="1637331"/>
            <a:chOff x="5135376" y="1807960"/>
            <a:chExt cx="1387662" cy="1637331"/>
          </a:xfrm>
        </p:grpSpPr>
        <p:grpSp>
          <p:nvGrpSpPr>
            <p:cNvPr id="69" name="Group 68"/>
            <p:cNvGrpSpPr/>
            <p:nvPr/>
          </p:nvGrpSpPr>
          <p:grpSpPr>
            <a:xfrm>
              <a:off x="5135376" y="1807960"/>
              <a:ext cx="1387662" cy="1637331"/>
              <a:chOff x="4054450" y="1478501"/>
              <a:chExt cx="2360979" cy="540956"/>
            </a:xfrm>
          </p:grpSpPr>
          <p:sp>
            <p:nvSpPr>
              <p:cNvPr id="74" name="TextBox 73"/>
              <p:cNvSpPr txBox="1"/>
              <p:nvPr/>
            </p:nvSpPr>
            <p:spPr>
              <a:xfrm>
                <a:off x="4054450" y="1857776"/>
                <a:ext cx="2360979" cy="161681"/>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dirty="0">
                    <a:ln>
                      <a:noFill/>
                    </a:ln>
                    <a:solidFill>
                      <a:srgbClr val="505050"/>
                    </a:solidFill>
                    <a:effectLst/>
                    <a:uLnTx/>
                    <a:uFillTx/>
                    <a:latin typeface="Segoe UI"/>
                    <a:ea typeface="+mn-ea"/>
                    <a:cs typeface="+mn-cs"/>
                  </a:rPr>
                  <a:t>     Account</a:t>
                </a:r>
              </a:p>
            </p:txBody>
          </p:sp>
          <p:sp>
            <p:nvSpPr>
              <p:cNvPr id="75" name="Rounded Rectangle 74"/>
              <p:cNvSpPr/>
              <p:nvPr/>
            </p:nvSpPr>
            <p:spPr bwMode="auto">
              <a:xfrm>
                <a:off x="4054450" y="1478501"/>
                <a:ext cx="2360979" cy="385471"/>
              </a:xfrm>
              <a:prstGeom prst="roundRect">
                <a:avLst/>
              </a:prstGeom>
              <a:noFill/>
              <a:ln w="22225" cap="flat" cmpd="sng" algn="ctr">
                <a:solidFill>
                  <a:srgbClr val="FFFFFF"/>
                </a:solidFill>
                <a:prstDash val="lgDash"/>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505050"/>
                  </a:solidFill>
                  <a:effectLst/>
                  <a:uLnTx/>
                  <a:uFillTx/>
                  <a:latin typeface="Segoe UI"/>
                  <a:ea typeface="Segoe UI" pitchFamily="34" charset="0"/>
                  <a:cs typeface="Segoe UI" pitchFamily="34" charset="0"/>
                </a:endParaRPr>
              </a:p>
            </p:txBody>
          </p:sp>
        </p:grpSp>
        <p:grpSp>
          <p:nvGrpSpPr>
            <p:cNvPr id="70" name="Group 69"/>
            <p:cNvGrpSpPr/>
            <p:nvPr/>
          </p:nvGrpSpPr>
          <p:grpSpPr>
            <a:xfrm>
              <a:off x="5382406" y="1978659"/>
              <a:ext cx="903330" cy="820884"/>
              <a:chOff x="8614587" y="2125678"/>
              <a:chExt cx="1076510" cy="1007092"/>
            </a:xfrm>
          </p:grpSpPr>
          <p:sp>
            <p:nvSpPr>
              <p:cNvPr id="72" name="Hexagon 71"/>
              <p:cNvSpPr/>
              <p:nvPr/>
            </p:nvSpPr>
            <p:spPr bwMode="auto">
              <a:xfrm>
                <a:off x="8614587" y="2125678"/>
                <a:ext cx="1076510" cy="1007092"/>
              </a:xfrm>
              <a:prstGeom prst="hexagon">
                <a:avLst/>
              </a:prstGeom>
              <a:solidFill>
                <a:srgbClr val="00B050"/>
              </a:solidFill>
              <a:ln w="1079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505050"/>
                  </a:solidFill>
                  <a:effectLst/>
                  <a:uLnTx/>
                  <a:uFillTx/>
                  <a:latin typeface="Segoe UI"/>
                  <a:ea typeface="+mn-ea"/>
                  <a:cs typeface="+mn-cs"/>
                </a:endParaRPr>
              </a:p>
            </p:txBody>
          </p:sp>
          <p:pic>
            <p:nvPicPr>
              <p:cNvPr id="73" name="Picture 23"/>
              <p:cNvPicPr>
                <a:picLocks noChangeAspect="1"/>
              </p:cNvPicPr>
              <p:nvPr/>
            </p:nvPicPr>
            <p:blipFill>
              <a:blip r:embed="rId2">
                <a:biLevel thresh="25000"/>
                <a:extLst>
                  <a:ext uri="{28A0092B-C50C-407E-A947-70E740481C1C}">
                    <a14:useLocalDpi xmlns:a14="http://schemas.microsoft.com/office/drawing/2010/main" val="0"/>
                  </a:ext>
                </a:extLst>
              </a:blip>
              <a:srcRect/>
              <a:stretch>
                <a:fillRect/>
              </a:stretch>
            </p:blipFill>
            <p:spPr bwMode="auto">
              <a:xfrm>
                <a:off x="8963302" y="2217592"/>
                <a:ext cx="429645" cy="353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71" name="Flowchart: Magnetic Disk 70"/>
            <p:cNvSpPr/>
            <p:nvPr/>
          </p:nvSpPr>
          <p:spPr>
            <a:xfrm>
              <a:off x="5695090" y="2450068"/>
              <a:ext cx="269148" cy="227038"/>
            </a:xfrm>
            <a:prstGeom prst="flowChartMagneticDisk">
              <a:avLst/>
            </a:prstGeom>
            <a:solidFill>
              <a:sysClr val="window" lastClr="FFFFFF"/>
            </a:solidFill>
            <a:ln w="15875" cap="flat" cmpd="sng" algn="ctr">
              <a:solidFill>
                <a:srgbClr val="7030A0"/>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505050"/>
                </a:solidFill>
                <a:effectLst/>
                <a:uLnTx/>
                <a:uFillTx/>
                <a:latin typeface="Segoe UI"/>
                <a:ea typeface="Segoe UI" pitchFamily="34" charset="0"/>
                <a:cs typeface="Segoe UI" pitchFamily="34" charset="0"/>
              </a:endParaRPr>
            </a:p>
          </p:txBody>
        </p:sp>
      </p:grpSp>
      <p:grpSp>
        <p:nvGrpSpPr>
          <p:cNvPr id="76" name="Group 75"/>
          <p:cNvGrpSpPr/>
          <p:nvPr/>
        </p:nvGrpSpPr>
        <p:grpSpPr>
          <a:xfrm>
            <a:off x="8479044" y="3238457"/>
            <a:ext cx="1387662" cy="1637331"/>
            <a:chOff x="5135376" y="1807960"/>
            <a:chExt cx="1387662" cy="1637331"/>
          </a:xfrm>
        </p:grpSpPr>
        <p:grpSp>
          <p:nvGrpSpPr>
            <p:cNvPr id="77" name="Group 76"/>
            <p:cNvGrpSpPr/>
            <p:nvPr/>
          </p:nvGrpSpPr>
          <p:grpSpPr>
            <a:xfrm>
              <a:off x="5135376" y="1807960"/>
              <a:ext cx="1387662" cy="1637331"/>
              <a:chOff x="4054450" y="1478501"/>
              <a:chExt cx="2360979" cy="540956"/>
            </a:xfrm>
          </p:grpSpPr>
          <p:sp>
            <p:nvSpPr>
              <p:cNvPr id="82" name="TextBox 81"/>
              <p:cNvSpPr txBox="1"/>
              <p:nvPr/>
            </p:nvSpPr>
            <p:spPr>
              <a:xfrm>
                <a:off x="4054450" y="1857776"/>
                <a:ext cx="2360979" cy="161681"/>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dirty="0">
                    <a:ln>
                      <a:noFill/>
                    </a:ln>
                    <a:solidFill>
                      <a:srgbClr val="505050"/>
                    </a:solidFill>
                    <a:effectLst/>
                    <a:uLnTx/>
                    <a:uFillTx/>
                    <a:latin typeface="Segoe UI"/>
                    <a:ea typeface="+mn-ea"/>
                    <a:cs typeface="+mn-cs"/>
                  </a:rPr>
                  <a:t>     Crew</a:t>
                </a:r>
              </a:p>
            </p:txBody>
          </p:sp>
          <p:sp>
            <p:nvSpPr>
              <p:cNvPr id="83" name="Rounded Rectangle 82"/>
              <p:cNvSpPr/>
              <p:nvPr/>
            </p:nvSpPr>
            <p:spPr bwMode="auto">
              <a:xfrm>
                <a:off x="4054450" y="1478501"/>
                <a:ext cx="2360979" cy="385471"/>
              </a:xfrm>
              <a:prstGeom prst="roundRect">
                <a:avLst/>
              </a:prstGeom>
              <a:noFill/>
              <a:ln w="22225" cap="flat" cmpd="sng" algn="ctr">
                <a:solidFill>
                  <a:srgbClr val="FFFFFF"/>
                </a:solidFill>
                <a:prstDash val="lgDash"/>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505050"/>
                  </a:solidFill>
                  <a:effectLst/>
                  <a:uLnTx/>
                  <a:uFillTx/>
                  <a:latin typeface="Segoe UI"/>
                  <a:ea typeface="Segoe UI" pitchFamily="34" charset="0"/>
                  <a:cs typeface="Segoe UI" pitchFamily="34" charset="0"/>
                </a:endParaRPr>
              </a:p>
            </p:txBody>
          </p:sp>
        </p:grpSp>
        <p:grpSp>
          <p:nvGrpSpPr>
            <p:cNvPr id="78" name="Group 77"/>
            <p:cNvGrpSpPr/>
            <p:nvPr/>
          </p:nvGrpSpPr>
          <p:grpSpPr>
            <a:xfrm>
              <a:off x="5382406" y="1978659"/>
              <a:ext cx="903330" cy="820884"/>
              <a:chOff x="8614587" y="2125678"/>
              <a:chExt cx="1076510" cy="1007092"/>
            </a:xfrm>
          </p:grpSpPr>
          <p:sp>
            <p:nvSpPr>
              <p:cNvPr id="80" name="Hexagon 79"/>
              <p:cNvSpPr/>
              <p:nvPr/>
            </p:nvSpPr>
            <p:spPr bwMode="auto">
              <a:xfrm>
                <a:off x="8614587" y="2125678"/>
                <a:ext cx="1076510" cy="1007092"/>
              </a:xfrm>
              <a:prstGeom prst="hexagon">
                <a:avLst/>
              </a:prstGeom>
              <a:solidFill>
                <a:srgbClr val="00B050"/>
              </a:solidFill>
              <a:ln w="1079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505050"/>
                  </a:solidFill>
                  <a:effectLst/>
                  <a:uLnTx/>
                  <a:uFillTx/>
                  <a:latin typeface="Segoe UI"/>
                  <a:ea typeface="+mn-ea"/>
                  <a:cs typeface="+mn-cs"/>
                </a:endParaRPr>
              </a:p>
            </p:txBody>
          </p:sp>
          <p:pic>
            <p:nvPicPr>
              <p:cNvPr id="81" name="Picture 23"/>
              <p:cNvPicPr>
                <a:picLocks noChangeAspect="1"/>
              </p:cNvPicPr>
              <p:nvPr/>
            </p:nvPicPr>
            <p:blipFill>
              <a:blip r:embed="rId2">
                <a:biLevel thresh="25000"/>
                <a:extLst>
                  <a:ext uri="{28A0092B-C50C-407E-A947-70E740481C1C}">
                    <a14:useLocalDpi xmlns:a14="http://schemas.microsoft.com/office/drawing/2010/main" val="0"/>
                  </a:ext>
                </a:extLst>
              </a:blip>
              <a:srcRect/>
              <a:stretch>
                <a:fillRect/>
              </a:stretch>
            </p:blipFill>
            <p:spPr bwMode="auto">
              <a:xfrm>
                <a:off x="8963302" y="2217592"/>
                <a:ext cx="429645" cy="353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79" name="Flowchart: Magnetic Disk 78"/>
            <p:cNvSpPr/>
            <p:nvPr/>
          </p:nvSpPr>
          <p:spPr>
            <a:xfrm>
              <a:off x="5695090" y="2450068"/>
              <a:ext cx="269148" cy="227038"/>
            </a:xfrm>
            <a:prstGeom prst="flowChartMagneticDisk">
              <a:avLst/>
            </a:prstGeom>
            <a:solidFill>
              <a:sysClr val="window" lastClr="FFFFFF"/>
            </a:solidFill>
            <a:ln w="15875" cap="flat" cmpd="sng" algn="ctr">
              <a:solidFill>
                <a:srgbClr val="7030A0"/>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505050"/>
                </a:solidFill>
                <a:effectLst/>
                <a:uLnTx/>
                <a:uFillTx/>
                <a:latin typeface="Segoe UI"/>
                <a:ea typeface="Segoe UI" pitchFamily="34" charset="0"/>
                <a:cs typeface="Segoe UI" pitchFamily="34" charset="0"/>
              </a:endParaRPr>
            </a:p>
          </p:txBody>
        </p:sp>
      </p:grpSp>
      <p:grpSp>
        <p:nvGrpSpPr>
          <p:cNvPr id="84" name="Group 83"/>
          <p:cNvGrpSpPr/>
          <p:nvPr/>
        </p:nvGrpSpPr>
        <p:grpSpPr>
          <a:xfrm>
            <a:off x="6963726" y="3238416"/>
            <a:ext cx="1514930" cy="1637331"/>
            <a:chOff x="5135376" y="1807960"/>
            <a:chExt cx="1514930" cy="1637331"/>
          </a:xfrm>
        </p:grpSpPr>
        <p:grpSp>
          <p:nvGrpSpPr>
            <p:cNvPr id="85" name="Group 84"/>
            <p:cNvGrpSpPr/>
            <p:nvPr/>
          </p:nvGrpSpPr>
          <p:grpSpPr>
            <a:xfrm>
              <a:off x="5135376" y="1807960"/>
              <a:ext cx="1514930" cy="1637331"/>
              <a:chOff x="4054450" y="1478501"/>
              <a:chExt cx="2577513" cy="540956"/>
            </a:xfrm>
          </p:grpSpPr>
          <p:sp>
            <p:nvSpPr>
              <p:cNvPr id="90" name="TextBox 89"/>
              <p:cNvSpPr txBox="1"/>
              <p:nvPr/>
            </p:nvSpPr>
            <p:spPr>
              <a:xfrm>
                <a:off x="4054450" y="1857776"/>
                <a:ext cx="2577513" cy="161681"/>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dirty="0">
                    <a:ln>
                      <a:noFill/>
                    </a:ln>
                    <a:solidFill>
                      <a:srgbClr val="505050"/>
                    </a:solidFill>
                    <a:effectLst/>
                    <a:uLnTx/>
                    <a:uFillTx/>
                    <a:latin typeface="Segoe UI"/>
                    <a:ea typeface="+mn-ea"/>
                    <a:cs typeface="+mn-cs"/>
                  </a:rPr>
                  <a:t>   Commerce</a:t>
                </a:r>
              </a:p>
            </p:txBody>
          </p:sp>
          <p:sp>
            <p:nvSpPr>
              <p:cNvPr id="91" name="Rounded Rectangle 90"/>
              <p:cNvSpPr/>
              <p:nvPr/>
            </p:nvSpPr>
            <p:spPr bwMode="auto">
              <a:xfrm>
                <a:off x="4054450" y="1478501"/>
                <a:ext cx="2360979" cy="385471"/>
              </a:xfrm>
              <a:prstGeom prst="roundRect">
                <a:avLst/>
              </a:prstGeom>
              <a:noFill/>
              <a:ln w="22225" cap="flat" cmpd="sng" algn="ctr">
                <a:solidFill>
                  <a:srgbClr val="FFFFFF"/>
                </a:solidFill>
                <a:prstDash val="lgDash"/>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505050"/>
                  </a:solidFill>
                  <a:effectLst/>
                  <a:uLnTx/>
                  <a:uFillTx/>
                  <a:latin typeface="Segoe UI"/>
                  <a:ea typeface="Segoe UI" pitchFamily="34" charset="0"/>
                  <a:cs typeface="Segoe UI" pitchFamily="34" charset="0"/>
                </a:endParaRPr>
              </a:p>
            </p:txBody>
          </p:sp>
        </p:grpSp>
        <p:grpSp>
          <p:nvGrpSpPr>
            <p:cNvPr id="86" name="Group 85"/>
            <p:cNvGrpSpPr/>
            <p:nvPr/>
          </p:nvGrpSpPr>
          <p:grpSpPr>
            <a:xfrm>
              <a:off x="5382406" y="1978659"/>
              <a:ext cx="903330" cy="820884"/>
              <a:chOff x="8614587" y="2125678"/>
              <a:chExt cx="1076510" cy="1007092"/>
            </a:xfrm>
          </p:grpSpPr>
          <p:sp>
            <p:nvSpPr>
              <p:cNvPr id="88" name="Hexagon 87"/>
              <p:cNvSpPr/>
              <p:nvPr/>
            </p:nvSpPr>
            <p:spPr bwMode="auto">
              <a:xfrm>
                <a:off x="8614587" y="2125678"/>
                <a:ext cx="1076510" cy="1007092"/>
              </a:xfrm>
              <a:prstGeom prst="hexagon">
                <a:avLst/>
              </a:prstGeom>
              <a:solidFill>
                <a:srgbClr val="00B050"/>
              </a:solidFill>
              <a:ln w="1079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505050"/>
                  </a:solidFill>
                  <a:effectLst/>
                  <a:uLnTx/>
                  <a:uFillTx/>
                  <a:latin typeface="Segoe UI"/>
                  <a:ea typeface="+mn-ea"/>
                  <a:cs typeface="+mn-cs"/>
                </a:endParaRPr>
              </a:p>
            </p:txBody>
          </p:sp>
          <p:pic>
            <p:nvPicPr>
              <p:cNvPr id="89" name="Picture 23"/>
              <p:cNvPicPr>
                <a:picLocks noChangeAspect="1"/>
              </p:cNvPicPr>
              <p:nvPr/>
            </p:nvPicPr>
            <p:blipFill>
              <a:blip r:embed="rId2">
                <a:biLevel thresh="25000"/>
                <a:extLst>
                  <a:ext uri="{28A0092B-C50C-407E-A947-70E740481C1C}">
                    <a14:useLocalDpi xmlns:a14="http://schemas.microsoft.com/office/drawing/2010/main" val="0"/>
                  </a:ext>
                </a:extLst>
              </a:blip>
              <a:srcRect/>
              <a:stretch>
                <a:fillRect/>
              </a:stretch>
            </p:blipFill>
            <p:spPr bwMode="auto">
              <a:xfrm>
                <a:off x="8963302" y="2217592"/>
                <a:ext cx="429645" cy="353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87" name="Flowchart: Magnetic Disk 86"/>
            <p:cNvSpPr/>
            <p:nvPr/>
          </p:nvSpPr>
          <p:spPr>
            <a:xfrm>
              <a:off x="5695090" y="2450068"/>
              <a:ext cx="269148" cy="227038"/>
            </a:xfrm>
            <a:prstGeom prst="flowChartMagneticDisk">
              <a:avLst/>
            </a:prstGeom>
            <a:solidFill>
              <a:sysClr val="window" lastClr="FFFFFF"/>
            </a:solidFill>
            <a:ln w="15875" cap="flat" cmpd="sng" algn="ctr">
              <a:solidFill>
                <a:srgbClr val="7030A0"/>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505050"/>
                </a:solidFill>
                <a:effectLst/>
                <a:uLnTx/>
                <a:uFillTx/>
                <a:latin typeface="Segoe UI"/>
                <a:ea typeface="Segoe UI" pitchFamily="34" charset="0"/>
                <a:cs typeface="Segoe UI" pitchFamily="34" charset="0"/>
              </a:endParaRPr>
            </a:p>
          </p:txBody>
        </p:sp>
      </p:grpSp>
      <p:grpSp>
        <p:nvGrpSpPr>
          <p:cNvPr id="92" name="Group 91"/>
          <p:cNvGrpSpPr/>
          <p:nvPr/>
        </p:nvGrpSpPr>
        <p:grpSpPr>
          <a:xfrm>
            <a:off x="10003044" y="3236379"/>
            <a:ext cx="1387662" cy="1637331"/>
            <a:chOff x="5135376" y="1807960"/>
            <a:chExt cx="1387662" cy="1637331"/>
          </a:xfrm>
        </p:grpSpPr>
        <p:grpSp>
          <p:nvGrpSpPr>
            <p:cNvPr id="93" name="Group 92"/>
            <p:cNvGrpSpPr/>
            <p:nvPr/>
          </p:nvGrpSpPr>
          <p:grpSpPr>
            <a:xfrm>
              <a:off x="5135376" y="1807960"/>
              <a:ext cx="1387662" cy="1637331"/>
              <a:chOff x="4054450" y="1478501"/>
              <a:chExt cx="2360979" cy="540956"/>
            </a:xfrm>
          </p:grpSpPr>
          <p:sp>
            <p:nvSpPr>
              <p:cNvPr id="98" name="TextBox 97"/>
              <p:cNvSpPr txBox="1"/>
              <p:nvPr/>
            </p:nvSpPr>
            <p:spPr>
              <a:xfrm>
                <a:off x="4054450" y="1857776"/>
                <a:ext cx="2360979" cy="161681"/>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dirty="0">
                    <a:ln>
                      <a:noFill/>
                    </a:ln>
                    <a:solidFill>
                      <a:srgbClr val="505050"/>
                    </a:solidFill>
                    <a:effectLst/>
                    <a:uLnTx/>
                    <a:uFillTx/>
                    <a:latin typeface="Segoe UI"/>
                    <a:ea typeface="+mn-ea"/>
                    <a:cs typeface="+mn-cs"/>
                  </a:rPr>
                  <a:t> Alliance</a:t>
                </a:r>
              </a:p>
            </p:txBody>
          </p:sp>
          <p:sp>
            <p:nvSpPr>
              <p:cNvPr id="99" name="Rounded Rectangle 98"/>
              <p:cNvSpPr/>
              <p:nvPr/>
            </p:nvSpPr>
            <p:spPr bwMode="auto">
              <a:xfrm>
                <a:off x="4054450" y="1478501"/>
                <a:ext cx="2360979" cy="385471"/>
              </a:xfrm>
              <a:prstGeom prst="roundRect">
                <a:avLst/>
              </a:prstGeom>
              <a:noFill/>
              <a:ln w="22225" cap="flat" cmpd="sng" algn="ctr">
                <a:solidFill>
                  <a:srgbClr val="FFFFFF"/>
                </a:solidFill>
                <a:prstDash val="lgDash"/>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505050"/>
                  </a:solidFill>
                  <a:effectLst/>
                  <a:uLnTx/>
                  <a:uFillTx/>
                  <a:latin typeface="Segoe UI"/>
                  <a:ea typeface="Segoe UI" pitchFamily="34" charset="0"/>
                  <a:cs typeface="Segoe UI" pitchFamily="34" charset="0"/>
                </a:endParaRPr>
              </a:p>
            </p:txBody>
          </p:sp>
        </p:grpSp>
        <p:grpSp>
          <p:nvGrpSpPr>
            <p:cNvPr id="94" name="Group 93"/>
            <p:cNvGrpSpPr/>
            <p:nvPr/>
          </p:nvGrpSpPr>
          <p:grpSpPr>
            <a:xfrm>
              <a:off x="5382406" y="1978659"/>
              <a:ext cx="903330" cy="820884"/>
              <a:chOff x="8614587" y="2125678"/>
              <a:chExt cx="1076510" cy="1007092"/>
            </a:xfrm>
          </p:grpSpPr>
          <p:sp>
            <p:nvSpPr>
              <p:cNvPr id="96" name="Hexagon 95"/>
              <p:cNvSpPr/>
              <p:nvPr/>
            </p:nvSpPr>
            <p:spPr bwMode="auto">
              <a:xfrm>
                <a:off x="8614587" y="2125678"/>
                <a:ext cx="1076510" cy="1007092"/>
              </a:xfrm>
              <a:prstGeom prst="hexagon">
                <a:avLst/>
              </a:prstGeom>
              <a:solidFill>
                <a:srgbClr val="00B050"/>
              </a:solidFill>
              <a:ln w="1079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505050"/>
                  </a:solidFill>
                  <a:effectLst/>
                  <a:uLnTx/>
                  <a:uFillTx/>
                  <a:latin typeface="Segoe UI"/>
                  <a:ea typeface="+mn-ea"/>
                  <a:cs typeface="+mn-cs"/>
                </a:endParaRPr>
              </a:p>
            </p:txBody>
          </p:sp>
          <p:pic>
            <p:nvPicPr>
              <p:cNvPr id="97" name="Picture 23"/>
              <p:cNvPicPr>
                <a:picLocks noChangeAspect="1"/>
              </p:cNvPicPr>
              <p:nvPr/>
            </p:nvPicPr>
            <p:blipFill>
              <a:blip r:embed="rId2">
                <a:biLevel thresh="25000"/>
                <a:extLst>
                  <a:ext uri="{28A0092B-C50C-407E-A947-70E740481C1C}">
                    <a14:useLocalDpi xmlns:a14="http://schemas.microsoft.com/office/drawing/2010/main" val="0"/>
                  </a:ext>
                </a:extLst>
              </a:blip>
              <a:srcRect/>
              <a:stretch>
                <a:fillRect/>
              </a:stretch>
            </p:blipFill>
            <p:spPr bwMode="auto">
              <a:xfrm>
                <a:off x="8963302" y="2217592"/>
                <a:ext cx="429645" cy="353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95" name="Flowchart: Magnetic Disk 94"/>
            <p:cNvSpPr/>
            <p:nvPr/>
          </p:nvSpPr>
          <p:spPr>
            <a:xfrm>
              <a:off x="5695090" y="2450068"/>
              <a:ext cx="269148" cy="227038"/>
            </a:xfrm>
            <a:prstGeom prst="flowChartMagneticDisk">
              <a:avLst/>
            </a:prstGeom>
            <a:solidFill>
              <a:sysClr val="window" lastClr="FFFFFF"/>
            </a:solidFill>
            <a:ln w="15875" cap="flat" cmpd="sng" algn="ctr">
              <a:solidFill>
                <a:srgbClr val="7030A0"/>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505050"/>
                </a:solidFill>
                <a:effectLst/>
                <a:uLnTx/>
                <a:uFillTx/>
                <a:latin typeface="Segoe UI"/>
                <a:ea typeface="Segoe UI" pitchFamily="34" charset="0"/>
                <a:cs typeface="Segoe UI" pitchFamily="34" charset="0"/>
              </a:endParaRPr>
            </a:p>
          </p:txBody>
        </p:sp>
      </p:grpSp>
      <p:grpSp>
        <p:nvGrpSpPr>
          <p:cNvPr id="100" name="Group 99"/>
          <p:cNvGrpSpPr/>
          <p:nvPr/>
        </p:nvGrpSpPr>
        <p:grpSpPr>
          <a:xfrm>
            <a:off x="5170853" y="1369377"/>
            <a:ext cx="2461226" cy="1166719"/>
            <a:chOff x="632811" y="1939806"/>
            <a:chExt cx="2461226" cy="1166719"/>
          </a:xfrm>
        </p:grpSpPr>
        <p:sp>
          <p:nvSpPr>
            <p:cNvPr id="101" name="Hexagon 100"/>
            <p:cNvSpPr>
              <a:spLocks noChangeAspect="1"/>
            </p:cNvSpPr>
            <p:nvPr/>
          </p:nvSpPr>
          <p:spPr bwMode="auto">
            <a:xfrm>
              <a:off x="1943306" y="2120340"/>
              <a:ext cx="903330" cy="820884"/>
            </a:xfrm>
            <a:prstGeom prst="hexagon">
              <a:avLst/>
            </a:prstGeom>
            <a:solidFill>
              <a:srgbClr val="5C2D91">
                <a:lumMod val="60000"/>
                <a:lumOff val="40000"/>
              </a:srgbClr>
            </a:solidFill>
            <a:ln w="9525" cap="flat" cmpd="sng" algn="ctr">
              <a:no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505050"/>
                </a:solidFill>
                <a:effectLst/>
                <a:uLnTx/>
                <a:uFillTx/>
                <a:latin typeface="Segoe UI"/>
                <a:ea typeface="Segoe UI" pitchFamily="34" charset="0"/>
                <a:cs typeface="Segoe UI" pitchFamily="34" charset="0"/>
              </a:endParaRPr>
            </a:p>
          </p:txBody>
        </p:sp>
        <p:pic>
          <p:nvPicPr>
            <p:cNvPr id="102" name="Picture 23"/>
            <p:cNvPicPr>
              <a:picLocks noChangeAspect="1"/>
            </p:cNvPicPr>
            <p:nvPr/>
          </p:nvPicPr>
          <p:blipFill>
            <a:blip r:embed="rId2">
              <a:biLevel thresh="25000"/>
              <a:extLst>
                <a:ext uri="{28A0092B-C50C-407E-A947-70E740481C1C}">
                  <a14:useLocalDpi xmlns:a14="http://schemas.microsoft.com/office/drawing/2010/main" val="0"/>
                </a:ext>
              </a:extLst>
            </a:blip>
            <a:srcRect/>
            <a:stretch>
              <a:fillRect/>
            </a:stretch>
          </p:blipFill>
          <p:spPr bwMode="auto">
            <a:xfrm>
              <a:off x="2230176" y="2373167"/>
              <a:ext cx="390434" cy="304160"/>
            </a:xfrm>
            <a:prstGeom prst="rect">
              <a:avLst/>
            </a:prstGeom>
            <a:solidFill>
              <a:srgbClr val="5C2D91">
                <a:lumMod val="60000"/>
                <a:lumOff val="40000"/>
              </a:srgbClr>
            </a:solidFill>
            <a:ln>
              <a:noFill/>
            </a:ln>
            <a:extLst/>
          </p:spPr>
        </p:pic>
        <p:grpSp>
          <p:nvGrpSpPr>
            <p:cNvPr id="103" name="Group 102"/>
            <p:cNvGrpSpPr/>
            <p:nvPr/>
          </p:nvGrpSpPr>
          <p:grpSpPr>
            <a:xfrm>
              <a:off x="632811" y="1939806"/>
              <a:ext cx="2461226" cy="1166719"/>
              <a:chOff x="2303767" y="1478501"/>
              <a:chExt cx="3968521" cy="385471"/>
            </a:xfrm>
          </p:grpSpPr>
          <p:sp>
            <p:nvSpPr>
              <p:cNvPr id="104" name="TextBox 103"/>
              <p:cNvSpPr txBox="1"/>
              <p:nvPr/>
            </p:nvSpPr>
            <p:spPr>
              <a:xfrm>
                <a:off x="2303767" y="1574191"/>
                <a:ext cx="2173097" cy="2511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dirty="0">
                    <a:ln>
                      <a:noFill/>
                    </a:ln>
                    <a:solidFill>
                      <a:srgbClr val="505050"/>
                    </a:solidFill>
                    <a:effectLst/>
                    <a:uLnTx/>
                    <a:uFillTx/>
                    <a:latin typeface="Segoe UI"/>
                    <a:ea typeface="+mn-ea"/>
                    <a:cs typeface="+mn-cs"/>
                  </a:rPr>
                  <a:t>Avatar</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dirty="0">
                    <a:ln>
                      <a:noFill/>
                    </a:ln>
                    <a:solidFill>
                      <a:srgbClr val="505050"/>
                    </a:solidFill>
                    <a:effectLst/>
                    <a:uLnTx/>
                    <a:uFillTx/>
                    <a:latin typeface="Segoe UI"/>
                    <a:ea typeface="+mn-ea"/>
                    <a:cs typeface="+mn-cs"/>
                  </a:rPr>
                  <a:t>(stateless)</a:t>
                </a:r>
              </a:p>
            </p:txBody>
          </p:sp>
          <p:sp>
            <p:nvSpPr>
              <p:cNvPr id="105" name="Rounded Rectangle 104"/>
              <p:cNvSpPr/>
              <p:nvPr/>
            </p:nvSpPr>
            <p:spPr bwMode="auto">
              <a:xfrm>
                <a:off x="4054450" y="1478501"/>
                <a:ext cx="2217838" cy="385471"/>
              </a:xfrm>
              <a:prstGeom prst="roundRect">
                <a:avLst/>
              </a:prstGeom>
              <a:noFill/>
              <a:ln w="22225" cap="flat" cmpd="sng" algn="ctr">
                <a:solidFill>
                  <a:srgbClr val="FFFFFF"/>
                </a:solidFill>
                <a:prstDash val="lgDash"/>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505050"/>
                  </a:solidFill>
                  <a:effectLst/>
                  <a:uLnTx/>
                  <a:uFillTx/>
                  <a:latin typeface="Segoe UI"/>
                  <a:ea typeface="Segoe UI" pitchFamily="34" charset="0"/>
                  <a:cs typeface="Segoe UI" pitchFamily="34" charset="0"/>
                </a:endParaRPr>
              </a:p>
            </p:txBody>
          </p:sp>
        </p:grpSp>
      </p:grpSp>
      <p:grpSp>
        <p:nvGrpSpPr>
          <p:cNvPr id="106" name="Group 105"/>
          <p:cNvGrpSpPr/>
          <p:nvPr/>
        </p:nvGrpSpPr>
        <p:grpSpPr>
          <a:xfrm>
            <a:off x="8342706" y="1399685"/>
            <a:ext cx="1551737" cy="1570050"/>
            <a:chOff x="5135376" y="1807961"/>
            <a:chExt cx="1551737" cy="1570050"/>
          </a:xfrm>
        </p:grpSpPr>
        <p:grpSp>
          <p:nvGrpSpPr>
            <p:cNvPr id="107" name="Group 106"/>
            <p:cNvGrpSpPr/>
            <p:nvPr/>
          </p:nvGrpSpPr>
          <p:grpSpPr>
            <a:xfrm>
              <a:off x="5135376" y="1807961"/>
              <a:ext cx="1551737" cy="1570050"/>
              <a:chOff x="4054450" y="1478501"/>
              <a:chExt cx="2640137" cy="518727"/>
            </a:xfrm>
          </p:grpSpPr>
          <p:sp>
            <p:nvSpPr>
              <p:cNvPr id="112" name="TextBox 111"/>
              <p:cNvSpPr txBox="1"/>
              <p:nvPr/>
            </p:nvSpPr>
            <p:spPr>
              <a:xfrm>
                <a:off x="4333608" y="1835547"/>
                <a:ext cx="2360979" cy="161681"/>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dirty="0">
                    <a:ln>
                      <a:noFill/>
                    </a:ln>
                    <a:solidFill>
                      <a:srgbClr val="505050"/>
                    </a:solidFill>
                    <a:effectLst/>
                    <a:uLnTx/>
                    <a:uFillTx/>
                    <a:latin typeface="Segoe UI"/>
                    <a:ea typeface="+mn-ea"/>
                    <a:cs typeface="+mn-cs"/>
                  </a:rPr>
                  <a:t>     AI</a:t>
                </a:r>
              </a:p>
            </p:txBody>
          </p:sp>
          <p:sp>
            <p:nvSpPr>
              <p:cNvPr id="113" name="Rounded Rectangle 112"/>
              <p:cNvSpPr/>
              <p:nvPr/>
            </p:nvSpPr>
            <p:spPr bwMode="auto">
              <a:xfrm>
                <a:off x="4054450" y="1478501"/>
                <a:ext cx="2360979" cy="385471"/>
              </a:xfrm>
              <a:prstGeom prst="roundRect">
                <a:avLst/>
              </a:prstGeom>
              <a:noFill/>
              <a:ln w="22225" cap="flat" cmpd="sng" algn="ctr">
                <a:solidFill>
                  <a:srgbClr val="FFFFFF"/>
                </a:solidFill>
                <a:prstDash val="lgDash"/>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505050"/>
                  </a:solidFill>
                  <a:effectLst/>
                  <a:uLnTx/>
                  <a:uFillTx/>
                  <a:latin typeface="Segoe UI"/>
                  <a:ea typeface="Segoe UI" pitchFamily="34" charset="0"/>
                  <a:cs typeface="Segoe UI" pitchFamily="34" charset="0"/>
                </a:endParaRPr>
              </a:p>
            </p:txBody>
          </p:sp>
        </p:grpSp>
        <p:grpSp>
          <p:nvGrpSpPr>
            <p:cNvPr id="108" name="Group 107"/>
            <p:cNvGrpSpPr/>
            <p:nvPr/>
          </p:nvGrpSpPr>
          <p:grpSpPr>
            <a:xfrm>
              <a:off x="5382406" y="1978659"/>
              <a:ext cx="903330" cy="820884"/>
              <a:chOff x="8614587" y="2125678"/>
              <a:chExt cx="1076510" cy="1007092"/>
            </a:xfrm>
          </p:grpSpPr>
          <p:sp>
            <p:nvSpPr>
              <p:cNvPr id="110" name="Hexagon 109"/>
              <p:cNvSpPr/>
              <p:nvPr/>
            </p:nvSpPr>
            <p:spPr bwMode="auto">
              <a:xfrm>
                <a:off x="8614587" y="2125678"/>
                <a:ext cx="1076510" cy="1007092"/>
              </a:xfrm>
              <a:prstGeom prst="hexagon">
                <a:avLst/>
              </a:prstGeom>
              <a:solidFill>
                <a:srgbClr val="BF8B00"/>
              </a:solidFill>
              <a:ln w="1079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505050"/>
                  </a:solidFill>
                  <a:effectLst/>
                  <a:uLnTx/>
                  <a:uFillTx/>
                  <a:latin typeface="Segoe UI"/>
                  <a:ea typeface="+mn-ea"/>
                  <a:cs typeface="+mn-cs"/>
                </a:endParaRPr>
              </a:p>
            </p:txBody>
          </p:sp>
          <p:pic>
            <p:nvPicPr>
              <p:cNvPr id="111" name="Picture 23"/>
              <p:cNvPicPr>
                <a:picLocks noChangeAspect="1"/>
              </p:cNvPicPr>
              <p:nvPr/>
            </p:nvPicPr>
            <p:blipFill>
              <a:blip r:embed="rId2">
                <a:biLevel thresh="25000"/>
                <a:extLst>
                  <a:ext uri="{28A0092B-C50C-407E-A947-70E740481C1C}">
                    <a14:useLocalDpi xmlns:a14="http://schemas.microsoft.com/office/drawing/2010/main" val="0"/>
                  </a:ext>
                </a:extLst>
              </a:blip>
              <a:srcRect/>
              <a:stretch>
                <a:fillRect/>
              </a:stretch>
            </p:blipFill>
            <p:spPr bwMode="auto">
              <a:xfrm>
                <a:off x="8963302" y="2217592"/>
                <a:ext cx="429645" cy="353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09" name="Flowchart: Magnetic Disk 108"/>
            <p:cNvSpPr/>
            <p:nvPr/>
          </p:nvSpPr>
          <p:spPr>
            <a:xfrm>
              <a:off x="5695090" y="2450068"/>
              <a:ext cx="269148" cy="227038"/>
            </a:xfrm>
            <a:prstGeom prst="flowChartMagneticDisk">
              <a:avLst/>
            </a:prstGeom>
            <a:solidFill>
              <a:sysClr val="window" lastClr="FFFFFF"/>
            </a:solidFill>
            <a:ln w="15875" cap="flat" cmpd="sng" algn="ctr">
              <a:solidFill>
                <a:srgbClr val="7030A0"/>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505050"/>
                </a:solidFill>
                <a:effectLst/>
                <a:uLnTx/>
                <a:uFillTx/>
                <a:latin typeface="Segoe UI"/>
                <a:ea typeface="Segoe UI" pitchFamily="34" charset="0"/>
                <a:cs typeface="Segoe UI" pitchFamily="34" charset="0"/>
              </a:endParaRPr>
            </a:p>
          </p:txBody>
        </p:sp>
      </p:grpSp>
      <p:grpSp>
        <p:nvGrpSpPr>
          <p:cNvPr id="114" name="Group 113"/>
          <p:cNvGrpSpPr/>
          <p:nvPr/>
        </p:nvGrpSpPr>
        <p:grpSpPr>
          <a:xfrm>
            <a:off x="9893910" y="1399684"/>
            <a:ext cx="1418024" cy="1560334"/>
            <a:chOff x="5135376" y="1807960"/>
            <a:chExt cx="1418024" cy="1560334"/>
          </a:xfrm>
        </p:grpSpPr>
        <p:grpSp>
          <p:nvGrpSpPr>
            <p:cNvPr id="115" name="Group 114"/>
            <p:cNvGrpSpPr/>
            <p:nvPr/>
          </p:nvGrpSpPr>
          <p:grpSpPr>
            <a:xfrm>
              <a:off x="5135376" y="1807960"/>
              <a:ext cx="1418024" cy="1560334"/>
              <a:chOff x="4054450" y="1478501"/>
              <a:chExt cx="2412637" cy="515517"/>
            </a:xfrm>
          </p:grpSpPr>
          <p:sp>
            <p:nvSpPr>
              <p:cNvPr id="120" name="TextBox 119"/>
              <p:cNvSpPr txBox="1"/>
              <p:nvPr/>
            </p:nvSpPr>
            <p:spPr>
              <a:xfrm>
                <a:off x="4106108" y="1832337"/>
                <a:ext cx="2360979" cy="161681"/>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dirty="0">
                    <a:ln>
                      <a:noFill/>
                    </a:ln>
                    <a:solidFill>
                      <a:srgbClr val="505050"/>
                    </a:solidFill>
                    <a:effectLst/>
                    <a:uLnTx/>
                    <a:uFillTx/>
                    <a:latin typeface="Segoe UI"/>
                    <a:ea typeface="+mn-ea"/>
                    <a:cs typeface="+mn-cs"/>
                  </a:rPr>
                  <a:t>     Events</a:t>
                </a:r>
              </a:p>
            </p:txBody>
          </p:sp>
          <p:sp>
            <p:nvSpPr>
              <p:cNvPr id="121" name="Rounded Rectangle 120"/>
              <p:cNvSpPr/>
              <p:nvPr/>
            </p:nvSpPr>
            <p:spPr bwMode="auto">
              <a:xfrm>
                <a:off x="4054450" y="1478501"/>
                <a:ext cx="2360979" cy="385471"/>
              </a:xfrm>
              <a:prstGeom prst="roundRect">
                <a:avLst/>
              </a:prstGeom>
              <a:noFill/>
              <a:ln w="22225" cap="flat" cmpd="sng" algn="ctr">
                <a:solidFill>
                  <a:srgbClr val="FFFFFF"/>
                </a:solidFill>
                <a:prstDash val="lgDash"/>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505050"/>
                  </a:solidFill>
                  <a:effectLst/>
                  <a:uLnTx/>
                  <a:uFillTx/>
                  <a:latin typeface="Segoe UI"/>
                  <a:ea typeface="Segoe UI" pitchFamily="34" charset="0"/>
                  <a:cs typeface="Segoe UI" pitchFamily="34" charset="0"/>
                </a:endParaRPr>
              </a:p>
            </p:txBody>
          </p:sp>
        </p:grpSp>
        <p:grpSp>
          <p:nvGrpSpPr>
            <p:cNvPr id="116" name="Group 115"/>
            <p:cNvGrpSpPr/>
            <p:nvPr/>
          </p:nvGrpSpPr>
          <p:grpSpPr>
            <a:xfrm>
              <a:off x="5382406" y="1978659"/>
              <a:ext cx="903330" cy="820884"/>
              <a:chOff x="8614587" y="2125678"/>
              <a:chExt cx="1076510" cy="1007092"/>
            </a:xfrm>
          </p:grpSpPr>
          <p:sp>
            <p:nvSpPr>
              <p:cNvPr id="118" name="Hexagon 117"/>
              <p:cNvSpPr/>
              <p:nvPr/>
            </p:nvSpPr>
            <p:spPr bwMode="auto">
              <a:xfrm>
                <a:off x="8614587" y="2125678"/>
                <a:ext cx="1076510" cy="1007092"/>
              </a:xfrm>
              <a:prstGeom prst="hexagon">
                <a:avLst/>
              </a:prstGeom>
              <a:solidFill>
                <a:srgbClr val="FFB900">
                  <a:lumMod val="75000"/>
                </a:srgbClr>
              </a:solidFill>
              <a:ln w="1079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505050"/>
                  </a:solidFill>
                  <a:effectLst/>
                  <a:uLnTx/>
                  <a:uFillTx/>
                  <a:latin typeface="Segoe UI"/>
                  <a:ea typeface="+mn-ea"/>
                  <a:cs typeface="+mn-cs"/>
                </a:endParaRPr>
              </a:p>
            </p:txBody>
          </p:sp>
          <p:pic>
            <p:nvPicPr>
              <p:cNvPr id="119" name="Picture 23"/>
              <p:cNvPicPr>
                <a:picLocks noChangeAspect="1"/>
              </p:cNvPicPr>
              <p:nvPr/>
            </p:nvPicPr>
            <p:blipFill>
              <a:blip r:embed="rId2">
                <a:biLevel thresh="25000"/>
                <a:extLst>
                  <a:ext uri="{28A0092B-C50C-407E-A947-70E740481C1C}">
                    <a14:useLocalDpi xmlns:a14="http://schemas.microsoft.com/office/drawing/2010/main" val="0"/>
                  </a:ext>
                </a:extLst>
              </a:blip>
              <a:srcRect/>
              <a:stretch>
                <a:fillRect/>
              </a:stretch>
            </p:blipFill>
            <p:spPr bwMode="auto">
              <a:xfrm>
                <a:off x="8963302" y="2217592"/>
                <a:ext cx="429645" cy="353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17" name="Flowchart: Magnetic Disk 116"/>
            <p:cNvSpPr/>
            <p:nvPr/>
          </p:nvSpPr>
          <p:spPr>
            <a:xfrm>
              <a:off x="5695090" y="2450068"/>
              <a:ext cx="269148" cy="227038"/>
            </a:xfrm>
            <a:prstGeom prst="flowChartMagneticDisk">
              <a:avLst/>
            </a:prstGeom>
            <a:solidFill>
              <a:sysClr val="window" lastClr="FFFFFF"/>
            </a:solidFill>
            <a:ln w="15875" cap="flat" cmpd="sng" algn="ctr">
              <a:solidFill>
                <a:srgbClr val="7030A0"/>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505050"/>
                </a:solidFill>
                <a:effectLst/>
                <a:uLnTx/>
                <a:uFillTx/>
                <a:latin typeface="Segoe UI"/>
                <a:ea typeface="Segoe UI" pitchFamily="34" charset="0"/>
                <a:cs typeface="Segoe UI" pitchFamily="34" charset="0"/>
              </a:endParaRPr>
            </a:p>
          </p:txBody>
        </p:sp>
      </p:grpSp>
      <p:cxnSp>
        <p:nvCxnSpPr>
          <p:cNvPr id="122" name="Straight Arrow Connector 121"/>
          <p:cNvCxnSpPr>
            <a:stCxn id="64" idx="5"/>
          </p:cNvCxnSpPr>
          <p:nvPr/>
        </p:nvCxnSpPr>
        <p:spPr>
          <a:xfrm flipV="1">
            <a:off x="6384865" y="2544854"/>
            <a:ext cx="218813" cy="859652"/>
          </a:xfrm>
          <a:prstGeom prst="straightConnector1">
            <a:avLst/>
          </a:prstGeom>
          <a:noFill/>
          <a:ln w="53975" cap="flat" cmpd="sng" algn="ctr">
            <a:solidFill>
              <a:srgbClr val="00B050"/>
            </a:solidFill>
            <a:prstDash val="solid"/>
            <a:miter lim="800000"/>
            <a:headEnd type="triangle"/>
            <a:tailEnd type="triangle"/>
          </a:ln>
          <a:effectLst/>
        </p:spPr>
      </p:cxnSp>
      <p:cxnSp>
        <p:nvCxnSpPr>
          <p:cNvPr id="123" name="Straight Arrow Connector 122"/>
          <p:cNvCxnSpPr>
            <a:stCxn id="88" idx="4"/>
            <a:endCxn id="105" idx="2"/>
          </p:cNvCxnSpPr>
          <p:nvPr/>
        </p:nvCxnSpPr>
        <p:spPr>
          <a:xfrm flipH="1" flipV="1">
            <a:off x="6944342" y="2536096"/>
            <a:ext cx="471635" cy="873019"/>
          </a:xfrm>
          <a:prstGeom prst="straightConnector1">
            <a:avLst/>
          </a:prstGeom>
          <a:noFill/>
          <a:ln w="53975" cap="flat" cmpd="sng" algn="ctr">
            <a:solidFill>
              <a:srgbClr val="00B050"/>
            </a:solidFill>
            <a:prstDash val="solid"/>
            <a:miter lim="800000"/>
            <a:headEnd type="triangle"/>
            <a:tailEnd type="triangle"/>
          </a:ln>
          <a:effectLst/>
        </p:spPr>
      </p:cxnSp>
      <p:cxnSp>
        <p:nvCxnSpPr>
          <p:cNvPr id="124" name="Straight Arrow Connector 123"/>
          <p:cNvCxnSpPr>
            <a:stCxn id="80" idx="4"/>
          </p:cNvCxnSpPr>
          <p:nvPr/>
        </p:nvCxnSpPr>
        <p:spPr>
          <a:xfrm flipH="1" flipV="1">
            <a:off x="6974171" y="2544853"/>
            <a:ext cx="1957124" cy="864303"/>
          </a:xfrm>
          <a:prstGeom prst="straightConnector1">
            <a:avLst/>
          </a:prstGeom>
          <a:noFill/>
          <a:ln w="53975" cap="flat" cmpd="sng" algn="ctr">
            <a:solidFill>
              <a:srgbClr val="00B050"/>
            </a:solidFill>
            <a:prstDash val="solid"/>
            <a:miter lim="800000"/>
            <a:headEnd type="triangle"/>
            <a:tailEnd type="triangle"/>
          </a:ln>
          <a:effectLst/>
        </p:spPr>
      </p:cxnSp>
      <p:cxnSp>
        <p:nvCxnSpPr>
          <p:cNvPr id="125" name="Straight Arrow Connector 124"/>
          <p:cNvCxnSpPr>
            <a:stCxn id="96" idx="4"/>
          </p:cNvCxnSpPr>
          <p:nvPr/>
        </p:nvCxnSpPr>
        <p:spPr>
          <a:xfrm flipH="1" flipV="1">
            <a:off x="6974171" y="2557818"/>
            <a:ext cx="3481124" cy="849260"/>
          </a:xfrm>
          <a:prstGeom prst="straightConnector1">
            <a:avLst/>
          </a:prstGeom>
          <a:noFill/>
          <a:ln w="53975" cap="flat" cmpd="sng" algn="ctr">
            <a:solidFill>
              <a:srgbClr val="00B050"/>
            </a:solidFill>
            <a:prstDash val="solid"/>
            <a:miter lim="800000"/>
            <a:headEnd type="triangle"/>
            <a:tailEnd type="triangle"/>
          </a:ln>
          <a:effectLst/>
        </p:spPr>
      </p:cxnSp>
      <p:cxnSp>
        <p:nvCxnSpPr>
          <p:cNvPr id="126" name="Straight Arrow Connector 125"/>
          <p:cNvCxnSpPr/>
          <p:nvPr/>
        </p:nvCxnSpPr>
        <p:spPr>
          <a:xfrm flipH="1">
            <a:off x="3351875" y="4198126"/>
            <a:ext cx="395389" cy="362787"/>
          </a:xfrm>
          <a:prstGeom prst="straightConnector1">
            <a:avLst/>
          </a:prstGeom>
          <a:noFill/>
          <a:ln w="53975" cap="flat" cmpd="sng" algn="ctr">
            <a:solidFill>
              <a:srgbClr val="FFFFFF"/>
            </a:solidFill>
            <a:prstDash val="solid"/>
            <a:miter lim="800000"/>
            <a:tailEnd type="triangle"/>
          </a:ln>
          <a:effectLst/>
        </p:spPr>
      </p:cxnSp>
      <p:pic>
        <p:nvPicPr>
          <p:cNvPr id="127" name="Picture 126"/>
          <p:cNvPicPr>
            <a:picLocks noChangeAspect="1"/>
          </p:cNvPicPr>
          <p:nvPr/>
        </p:nvPicPr>
        <p:blipFill>
          <a:blip r:embed="rId3">
            <a:duotone>
              <a:srgbClr val="BAD80A">
                <a:shade val="45000"/>
                <a:satMod val="135000"/>
              </a:srgbClr>
              <a:prstClr val="white"/>
            </a:duotone>
            <a:extLst>
              <a:ext uri="{28A0092B-C50C-407E-A947-70E740481C1C}">
                <a14:useLocalDpi xmlns:a14="http://schemas.microsoft.com/office/drawing/2010/main" val="0"/>
              </a:ext>
            </a:extLst>
          </a:blip>
          <a:stretch>
            <a:fillRect/>
          </a:stretch>
        </p:blipFill>
        <p:spPr>
          <a:xfrm>
            <a:off x="6636541" y="88669"/>
            <a:ext cx="780290" cy="780290"/>
          </a:xfrm>
          <a:prstGeom prst="rect">
            <a:avLst/>
          </a:prstGeom>
        </p:spPr>
      </p:pic>
      <p:pic>
        <p:nvPicPr>
          <p:cNvPr id="128" name="Picture 127"/>
          <p:cNvPicPr>
            <a:picLocks noChangeAspect="1"/>
          </p:cNvPicPr>
          <p:nvPr/>
        </p:nvPicPr>
        <p:blipFill>
          <a:blip r:embed="rId3">
            <a:duotone>
              <a:srgbClr val="BAD80A">
                <a:shade val="45000"/>
                <a:satMod val="135000"/>
              </a:srgbClr>
              <a:prstClr val="white"/>
            </a:duotone>
            <a:extLst>
              <a:ext uri="{28A0092B-C50C-407E-A947-70E740481C1C}">
                <a14:useLocalDpi xmlns:a14="http://schemas.microsoft.com/office/drawing/2010/main" val="0"/>
              </a:ext>
            </a:extLst>
          </a:blip>
          <a:stretch>
            <a:fillRect/>
          </a:stretch>
        </p:blipFill>
        <p:spPr>
          <a:xfrm>
            <a:off x="432942" y="1645302"/>
            <a:ext cx="780290" cy="780290"/>
          </a:xfrm>
          <a:prstGeom prst="rect">
            <a:avLst/>
          </a:prstGeom>
        </p:spPr>
      </p:pic>
      <p:cxnSp>
        <p:nvCxnSpPr>
          <p:cNvPr id="129" name="Straight Arrow Connector 128"/>
          <p:cNvCxnSpPr/>
          <p:nvPr/>
        </p:nvCxnSpPr>
        <p:spPr>
          <a:xfrm>
            <a:off x="1362734" y="2098284"/>
            <a:ext cx="792975" cy="8614"/>
          </a:xfrm>
          <a:prstGeom prst="straightConnector1">
            <a:avLst/>
          </a:prstGeom>
          <a:noFill/>
          <a:ln w="53975" cap="flat" cmpd="sng" algn="ctr">
            <a:solidFill>
              <a:srgbClr val="FFFFFF"/>
            </a:solidFill>
            <a:prstDash val="solid"/>
            <a:miter lim="800000"/>
            <a:tailEnd type="triangle"/>
          </a:ln>
          <a:effectLst/>
        </p:spPr>
      </p:cxnSp>
      <p:sp>
        <p:nvSpPr>
          <p:cNvPr id="130" name="TextBox 129"/>
          <p:cNvSpPr txBox="1"/>
          <p:nvPr/>
        </p:nvSpPr>
        <p:spPr>
          <a:xfrm>
            <a:off x="7428798" y="83"/>
            <a:ext cx="1943639" cy="926407"/>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0" cap="none" spc="0" normalizeH="0" baseline="0" noProof="0" dirty="0">
                <a:ln>
                  <a:noFill/>
                </a:ln>
                <a:solidFill>
                  <a:srgbClr val="505050"/>
                </a:solidFill>
                <a:effectLst/>
                <a:uLnTx/>
                <a:uFillTx/>
                <a:latin typeface="Segoe UI"/>
                <a:ea typeface="+mn-ea"/>
                <a:cs typeface="+mn-cs"/>
              </a:rPr>
              <a:t>web browser</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0" cap="none" spc="0" normalizeH="0" baseline="0" noProof="0" dirty="0">
                <a:ln>
                  <a:noFill/>
                </a:ln>
                <a:solidFill>
                  <a:srgbClr val="505050"/>
                </a:solidFill>
                <a:effectLst/>
                <a:uLnTx/>
                <a:uFillTx/>
                <a:latin typeface="Segoe UI"/>
                <a:ea typeface="+mn-ea"/>
                <a:cs typeface="+mn-cs"/>
              </a:rPr>
              <a:t>or device</a:t>
            </a:r>
          </a:p>
        </p:txBody>
      </p:sp>
      <p:sp>
        <p:nvSpPr>
          <p:cNvPr id="131" name="Hexagon 130"/>
          <p:cNvSpPr>
            <a:spLocks noChangeAspect="1"/>
          </p:cNvSpPr>
          <p:nvPr/>
        </p:nvSpPr>
        <p:spPr bwMode="auto">
          <a:xfrm>
            <a:off x="124653" y="5821910"/>
            <a:ext cx="361407" cy="318905"/>
          </a:xfrm>
          <a:prstGeom prst="hexagon">
            <a:avLst/>
          </a:prstGeom>
          <a:solidFill>
            <a:srgbClr val="00B050"/>
          </a:solidFill>
          <a:ln w="1079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505050"/>
              </a:solidFill>
              <a:effectLst/>
              <a:uLnTx/>
              <a:uFillTx/>
              <a:latin typeface="Segoe UI"/>
              <a:ea typeface="+mn-ea"/>
              <a:cs typeface="+mn-cs"/>
            </a:endParaRPr>
          </a:p>
        </p:txBody>
      </p:sp>
      <p:sp>
        <p:nvSpPr>
          <p:cNvPr id="132" name="TextBox 131"/>
          <p:cNvSpPr txBox="1"/>
          <p:nvPr/>
        </p:nvSpPr>
        <p:spPr>
          <a:xfrm>
            <a:off x="427931" y="5419678"/>
            <a:ext cx="2142945" cy="1114151"/>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0" cap="none" spc="0" normalizeH="0" baseline="0" noProof="0" dirty="0">
                <a:ln>
                  <a:noFill/>
                </a:ln>
                <a:solidFill>
                  <a:srgbClr val="505050"/>
                </a:solidFill>
                <a:effectLst/>
                <a:uLnTx/>
                <a:uFillTx/>
                <a:latin typeface="Segoe UI"/>
                <a:ea typeface="+mn-ea"/>
                <a:cs typeface="+mn-cs"/>
              </a:rPr>
              <a:t>game </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0" cap="none" spc="0" normalizeH="0" baseline="0" noProof="0" dirty="0">
                <a:ln>
                  <a:noFill/>
                </a:ln>
                <a:solidFill>
                  <a:srgbClr val="505050"/>
                </a:solidFill>
                <a:effectLst/>
                <a:uLnTx/>
                <a:uFillTx/>
                <a:latin typeface="Segoe UI"/>
                <a:ea typeface="+mn-ea"/>
                <a:cs typeface="+mn-cs"/>
              </a:rPr>
              <a:t>function </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0" cap="none" spc="0" normalizeH="0" baseline="0" noProof="0" dirty="0">
                <a:ln>
                  <a:noFill/>
                </a:ln>
                <a:solidFill>
                  <a:srgbClr val="505050"/>
                </a:solidFill>
                <a:effectLst/>
                <a:uLnTx/>
                <a:uFillTx/>
                <a:latin typeface="Segoe UI"/>
                <a:ea typeface="+mn-ea"/>
                <a:cs typeface="+mn-cs"/>
              </a:rPr>
              <a:t>services</a:t>
            </a:r>
          </a:p>
        </p:txBody>
      </p:sp>
      <p:pic>
        <p:nvPicPr>
          <p:cNvPr id="133" name="Picture 132"/>
          <p:cNvPicPr>
            <a:picLocks noChangeAspect="1"/>
          </p:cNvPicPr>
          <p:nvPr/>
        </p:nvPicPr>
        <p:blipFill>
          <a:blip r:embed="rId4">
            <a:biLevel thresh="75000"/>
            <a:extLst>
              <a:ext uri="{28A0092B-C50C-407E-A947-70E740481C1C}">
                <a14:useLocalDpi xmlns:a14="http://schemas.microsoft.com/office/drawing/2010/main" val="0"/>
              </a:ext>
            </a:extLst>
          </a:blip>
          <a:stretch>
            <a:fillRect/>
          </a:stretch>
        </p:blipFill>
        <p:spPr>
          <a:xfrm>
            <a:off x="11281572" y="167822"/>
            <a:ext cx="780290" cy="780290"/>
          </a:xfrm>
          <a:prstGeom prst="rect">
            <a:avLst/>
          </a:prstGeom>
        </p:spPr>
      </p:pic>
      <p:sp>
        <p:nvSpPr>
          <p:cNvPr id="134" name="TextBox 133"/>
          <p:cNvSpPr txBox="1"/>
          <p:nvPr/>
        </p:nvSpPr>
        <p:spPr>
          <a:xfrm>
            <a:off x="10455295" y="346531"/>
            <a:ext cx="1037949" cy="5724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0" cap="none" spc="0" normalizeH="0" baseline="0" noProof="0" dirty="0">
                <a:ln>
                  <a:noFill/>
                </a:ln>
                <a:solidFill>
                  <a:srgbClr val="505050"/>
                </a:solidFill>
                <a:effectLst/>
                <a:uLnTx/>
                <a:uFillTx/>
                <a:latin typeface="Segoe UI"/>
                <a:ea typeface="+mn-ea"/>
                <a:cs typeface="+mn-cs"/>
              </a:rPr>
              <a:t>CDN</a:t>
            </a:r>
          </a:p>
        </p:txBody>
      </p:sp>
      <p:sp>
        <p:nvSpPr>
          <p:cNvPr id="2" name="TextBox 1"/>
          <p:cNvSpPr txBox="1"/>
          <p:nvPr/>
        </p:nvSpPr>
        <p:spPr>
          <a:xfrm>
            <a:off x="3153877" y="2579092"/>
            <a:ext cx="2631426" cy="627864"/>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32 Microservices</a:t>
            </a:r>
          </a:p>
        </p:txBody>
      </p:sp>
      <p:sp>
        <p:nvSpPr>
          <p:cNvPr id="135" name="Hexagon 134"/>
          <p:cNvSpPr>
            <a:spLocks noChangeAspect="1"/>
          </p:cNvSpPr>
          <p:nvPr/>
        </p:nvSpPr>
        <p:spPr bwMode="auto">
          <a:xfrm>
            <a:off x="131590" y="4976715"/>
            <a:ext cx="361407" cy="318905"/>
          </a:xfrm>
          <a:prstGeom prst="hexagon">
            <a:avLst/>
          </a:prstGeom>
          <a:solidFill>
            <a:srgbClr val="BF8B00"/>
          </a:solidFill>
          <a:ln w="1079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505050"/>
              </a:solidFill>
              <a:effectLst/>
              <a:uLnTx/>
              <a:uFillTx/>
              <a:latin typeface="Segoe UI"/>
              <a:ea typeface="+mn-ea"/>
              <a:cs typeface="+mn-cs"/>
            </a:endParaRPr>
          </a:p>
        </p:txBody>
      </p:sp>
      <p:sp>
        <p:nvSpPr>
          <p:cNvPr id="136" name="TextBox 135"/>
          <p:cNvSpPr txBox="1"/>
          <p:nvPr/>
        </p:nvSpPr>
        <p:spPr>
          <a:xfrm>
            <a:off x="435196" y="4694338"/>
            <a:ext cx="1368020" cy="843308"/>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0" cap="none" spc="0" normalizeH="0" baseline="0" noProof="0" dirty="0">
                <a:ln>
                  <a:noFill/>
                </a:ln>
                <a:solidFill>
                  <a:srgbClr val="505050"/>
                </a:solidFill>
                <a:effectLst/>
                <a:uLnTx/>
                <a:uFillTx/>
                <a:latin typeface="Segoe UI"/>
                <a:ea typeface="+mn-ea"/>
                <a:cs typeface="+mn-cs"/>
              </a:rPr>
              <a:t>aggregate</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0" cap="none" spc="0" normalizeH="0" baseline="0" noProof="0" dirty="0">
                <a:ln>
                  <a:noFill/>
                </a:ln>
                <a:solidFill>
                  <a:srgbClr val="505050"/>
                </a:solidFill>
                <a:effectLst/>
                <a:uLnTx/>
                <a:uFillTx/>
                <a:latin typeface="Segoe UI"/>
                <a:ea typeface="+mn-ea"/>
                <a:cs typeface="+mn-cs"/>
              </a:rPr>
              <a:t>services</a:t>
            </a:r>
          </a:p>
        </p:txBody>
      </p:sp>
      <p:sp>
        <p:nvSpPr>
          <p:cNvPr id="139" name="Hexagon 138"/>
          <p:cNvSpPr>
            <a:spLocks noChangeAspect="1"/>
          </p:cNvSpPr>
          <p:nvPr/>
        </p:nvSpPr>
        <p:spPr bwMode="auto">
          <a:xfrm>
            <a:off x="120305" y="4131520"/>
            <a:ext cx="361407" cy="318905"/>
          </a:xfrm>
          <a:prstGeom prst="hexagon">
            <a:avLst/>
          </a:prstGeom>
          <a:solidFill>
            <a:srgbClr val="FF0000"/>
          </a:solidFill>
          <a:ln w="1079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505050"/>
              </a:solidFill>
              <a:effectLst/>
              <a:uLnTx/>
              <a:uFillTx/>
              <a:latin typeface="Segoe UI"/>
              <a:ea typeface="+mn-ea"/>
              <a:cs typeface="+mn-cs"/>
            </a:endParaRPr>
          </a:p>
        </p:txBody>
      </p:sp>
      <p:sp>
        <p:nvSpPr>
          <p:cNvPr id="140" name="TextBox 139"/>
          <p:cNvSpPr txBox="1"/>
          <p:nvPr/>
        </p:nvSpPr>
        <p:spPr>
          <a:xfrm>
            <a:off x="404561" y="3879492"/>
            <a:ext cx="1368020" cy="815608"/>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0" cap="none" spc="0" normalizeH="0" baseline="0" noProof="0" dirty="0">
                <a:ln>
                  <a:noFill/>
                </a:ln>
                <a:solidFill>
                  <a:srgbClr val="505050"/>
                </a:solidFill>
                <a:effectLst/>
                <a:uLnTx/>
                <a:uFillTx/>
                <a:latin typeface="Segoe UI"/>
                <a:ea typeface="+mn-ea"/>
                <a:cs typeface="+mn-cs"/>
              </a:rPr>
              <a:t>physics</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0" cap="none" spc="0" normalizeH="0" baseline="0" noProof="0" dirty="0">
                <a:ln>
                  <a:noFill/>
                </a:ln>
                <a:solidFill>
                  <a:srgbClr val="505050"/>
                </a:solidFill>
                <a:effectLst/>
                <a:uLnTx/>
                <a:uFillTx/>
                <a:latin typeface="Segoe UI"/>
                <a:ea typeface="+mn-ea"/>
                <a:cs typeface="+mn-cs"/>
              </a:rPr>
              <a:t>service</a:t>
            </a:r>
          </a:p>
        </p:txBody>
      </p:sp>
      <p:sp>
        <p:nvSpPr>
          <p:cNvPr id="143" name="Hexagon 142"/>
          <p:cNvSpPr>
            <a:spLocks noChangeAspect="1"/>
          </p:cNvSpPr>
          <p:nvPr/>
        </p:nvSpPr>
        <p:spPr bwMode="auto">
          <a:xfrm>
            <a:off x="120305" y="3287571"/>
            <a:ext cx="361407" cy="318905"/>
          </a:xfrm>
          <a:prstGeom prst="hexagon">
            <a:avLst/>
          </a:prstGeom>
          <a:solidFill>
            <a:srgbClr val="9C6CD2"/>
          </a:solidFill>
          <a:ln w="1079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505050"/>
              </a:solidFill>
              <a:effectLst/>
              <a:uLnTx/>
              <a:uFillTx/>
              <a:latin typeface="Segoe UI"/>
              <a:ea typeface="+mn-ea"/>
              <a:cs typeface="+mn-cs"/>
            </a:endParaRPr>
          </a:p>
        </p:txBody>
      </p:sp>
      <p:sp>
        <p:nvSpPr>
          <p:cNvPr id="144" name="TextBox 143"/>
          <p:cNvSpPr txBox="1"/>
          <p:nvPr/>
        </p:nvSpPr>
        <p:spPr>
          <a:xfrm>
            <a:off x="404561" y="3003300"/>
            <a:ext cx="1368020" cy="815608"/>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0" cap="none" spc="0" normalizeH="0" baseline="0" noProof="0" dirty="0">
                <a:ln>
                  <a:noFill/>
                </a:ln>
                <a:solidFill>
                  <a:srgbClr val="505050"/>
                </a:solidFill>
                <a:effectLst/>
                <a:uLnTx/>
                <a:uFillTx/>
                <a:latin typeface="Segoe UI"/>
                <a:ea typeface="+mn-ea"/>
                <a:cs typeface="+mn-cs"/>
              </a:rPr>
              <a:t>routing</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0" cap="none" spc="0" normalizeH="0" baseline="0" noProof="0" dirty="0">
                <a:ln>
                  <a:noFill/>
                </a:ln>
                <a:solidFill>
                  <a:srgbClr val="505050"/>
                </a:solidFill>
                <a:effectLst/>
                <a:uLnTx/>
                <a:uFillTx/>
                <a:latin typeface="Segoe UI"/>
                <a:ea typeface="+mn-ea"/>
                <a:cs typeface="+mn-cs"/>
              </a:rPr>
              <a:t>services</a:t>
            </a:r>
          </a:p>
        </p:txBody>
      </p:sp>
    </p:spTree>
    <p:extLst>
      <p:ext uri="{BB962C8B-B14F-4D97-AF65-F5344CB8AC3E}">
        <p14:creationId xmlns:p14="http://schemas.microsoft.com/office/powerpoint/2010/main" val="88651718"/>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2843855"/>
          </a:xfrm>
        </p:spPr>
        <p:txBody>
          <a:bodyPr/>
          <a:lstStyle/>
          <a:p>
            <a:r>
              <a:rPr lang="en-US" dirty="0" err="1"/>
              <a:t>Microservices</a:t>
            </a:r>
            <a:r>
              <a:rPr lang="en-US" dirty="0"/>
              <a:t>: An application revolution powered by the cloud</a:t>
            </a:r>
          </a:p>
          <a:p>
            <a:pPr lvl="1"/>
            <a:r>
              <a:rPr lang="en-US" dirty="0"/>
              <a:t>By Mark </a:t>
            </a:r>
            <a:r>
              <a:rPr lang="en-US" dirty="0" err="1"/>
              <a:t>Russinovich</a:t>
            </a:r>
            <a:r>
              <a:rPr lang="en-US" dirty="0"/>
              <a:t> on 3/17/16</a:t>
            </a:r>
          </a:p>
          <a:p>
            <a:pPr lvl="1"/>
            <a:r>
              <a:rPr lang="en-US" dirty="0">
                <a:hlinkClick r:id="rId2"/>
              </a:rPr>
              <a:t>https://azure.microsoft.com/en-us/blog/microservices-an-application-revolution-powered-by-the-cloud/</a:t>
            </a:r>
            <a:r>
              <a:rPr lang="en-US" dirty="0"/>
              <a:t> </a:t>
            </a:r>
          </a:p>
          <a:p>
            <a:pPr lvl="1"/>
            <a:endParaRPr lang="en-US" dirty="0"/>
          </a:p>
        </p:txBody>
      </p:sp>
      <p:sp>
        <p:nvSpPr>
          <p:cNvPr id="3" name="Title 2"/>
          <p:cNvSpPr>
            <a:spLocks noGrp="1"/>
          </p:cNvSpPr>
          <p:nvPr>
            <p:ph type="title"/>
          </p:nvPr>
        </p:nvSpPr>
        <p:spPr/>
        <p:txBody>
          <a:bodyPr/>
          <a:lstStyle/>
          <a:p>
            <a:r>
              <a:rPr lang="en-US" dirty="0"/>
              <a:t>Resources</a:t>
            </a:r>
          </a:p>
        </p:txBody>
      </p:sp>
    </p:spTree>
    <p:extLst>
      <p:ext uri="{BB962C8B-B14F-4D97-AF65-F5344CB8AC3E}">
        <p14:creationId xmlns:p14="http://schemas.microsoft.com/office/powerpoint/2010/main" val="218113674"/>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4"/>
          <p:cNvSpPr txBox="1">
            <a:spLocks/>
          </p:cNvSpPr>
          <p:nvPr/>
        </p:nvSpPr>
        <p:spPr>
          <a:xfrm>
            <a:off x="142876" y="965199"/>
            <a:ext cx="12268198" cy="6553200"/>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3200" b="0" i="0" u="none" strike="noStrike" kern="1200" cap="none" spc="0" normalizeH="0" baseline="0" noProof="0" dirty="0">
                <a:ln>
                  <a:noFill/>
                </a:ln>
                <a:solidFill>
                  <a:schemeClr val="tx1"/>
                </a:solidFill>
                <a:effectLst/>
                <a:uLnTx/>
                <a:uFillTx/>
                <a:latin typeface="Segoe UI Light"/>
                <a:ea typeface="+mn-ea"/>
                <a:cs typeface="+mn-cs"/>
              </a:rPr>
              <a:t>Download the Service Fabric developer SDK</a:t>
            </a:r>
          </a:p>
          <a:p>
            <a:pPr marL="584200" marR="0" lvl="1"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2000" b="0" i="0" u="none" strike="noStrike" kern="1200" cap="none" spc="0" normalizeH="0" baseline="0" noProof="0" dirty="0">
                <a:ln>
                  <a:noFill/>
                </a:ln>
                <a:solidFill>
                  <a:schemeClr val="tx1"/>
                </a:solidFill>
                <a:effectLst/>
                <a:uLnTx/>
                <a:uFillTx/>
                <a:latin typeface="Segoe UI"/>
                <a:ea typeface="+mn-ea"/>
                <a:cs typeface="+mn-cs"/>
                <a:hlinkClick r:id="rId2"/>
              </a:rPr>
              <a:t>http://aka.ms/ServiceFabricSDK</a:t>
            </a:r>
            <a:endParaRPr kumimoji="0" lang="en-US" sz="2000" b="0" i="0" u="none" strike="noStrike" kern="1200" cap="none" spc="0" normalizeH="0" baseline="0" noProof="0" dirty="0">
              <a:ln>
                <a:noFill/>
              </a:ln>
              <a:solidFill>
                <a:schemeClr val="tx1"/>
              </a:solidFill>
              <a:effectLst/>
              <a:uLnTx/>
              <a:uFillTx/>
              <a:latin typeface="Segoe UI"/>
              <a:ea typeface="+mn-ea"/>
              <a:cs typeface="+mn-cs"/>
            </a:endParaRPr>
          </a:p>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3200" b="0" i="0" u="none" strike="noStrike" kern="1200" cap="none" spc="0" normalizeH="0" baseline="0" noProof="0" dirty="0">
                <a:ln>
                  <a:noFill/>
                </a:ln>
                <a:solidFill>
                  <a:schemeClr val="tx1"/>
                </a:solidFill>
                <a:effectLst/>
                <a:uLnTx/>
                <a:uFillTx/>
                <a:latin typeface="Segoe UI Light"/>
                <a:ea typeface="+mn-ea"/>
                <a:cs typeface="+mn-cs"/>
              </a:rPr>
              <a:t>Download the standalone Service Fabric preview for Windows Server</a:t>
            </a:r>
          </a:p>
          <a:p>
            <a:pPr marL="584200" marR="0" lvl="1"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1800" b="0" i="0" u="none" strike="noStrike" kern="1200" cap="none" spc="0" normalizeH="0" baseline="0" noProof="0" dirty="0">
                <a:ln>
                  <a:noFill/>
                </a:ln>
                <a:solidFill>
                  <a:schemeClr val="tx1"/>
                </a:solidFill>
                <a:effectLst/>
                <a:uLnTx/>
                <a:uFillTx/>
                <a:latin typeface="Segoe UI"/>
                <a:ea typeface="+mn-ea"/>
                <a:cs typeface="+mn-cs"/>
                <a:hlinkClick r:id="rId3"/>
              </a:rPr>
              <a:t>http://aka.ms/ServiceFabricWS2012R2</a:t>
            </a:r>
            <a:r>
              <a:rPr kumimoji="0" lang="en-US" sz="1800" b="0" i="0" u="none" strike="noStrike" kern="1200" cap="none" spc="0" normalizeH="0" baseline="0" noProof="0" dirty="0">
                <a:ln>
                  <a:noFill/>
                </a:ln>
                <a:solidFill>
                  <a:schemeClr val="tx1"/>
                </a:solidFill>
                <a:effectLst/>
                <a:uLnTx/>
                <a:uFillTx/>
                <a:latin typeface="Segoe UI"/>
                <a:ea typeface="+mn-ea"/>
                <a:cs typeface="+mn-cs"/>
              </a:rPr>
              <a:t> </a:t>
            </a:r>
          </a:p>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3200" b="0" i="0" u="none" strike="noStrike" kern="1200" cap="none" spc="0" normalizeH="0" baseline="0" noProof="0" dirty="0">
                <a:ln>
                  <a:noFill/>
                </a:ln>
                <a:solidFill>
                  <a:schemeClr val="tx1"/>
                </a:solidFill>
                <a:effectLst/>
                <a:uLnTx/>
                <a:uFillTx/>
                <a:latin typeface="Segoe UI Light"/>
                <a:ea typeface="+mn-ea"/>
                <a:cs typeface="+mn-cs"/>
              </a:rPr>
              <a:t>Learn from samples and complete solutions</a:t>
            </a:r>
          </a:p>
          <a:p>
            <a:pPr marL="584200" marR="0" lvl="1"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2000" b="0" i="0" u="none" strike="noStrike" kern="1200" cap="none" spc="0" normalizeH="0" baseline="0" noProof="0" dirty="0">
                <a:ln>
                  <a:noFill/>
                </a:ln>
                <a:solidFill>
                  <a:schemeClr val="tx1"/>
                </a:solidFill>
                <a:effectLst/>
                <a:uLnTx/>
                <a:uFillTx/>
                <a:latin typeface="Segoe UI"/>
                <a:ea typeface="+mn-ea"/>
                <a:cs typeface="+mn-cs"/>
                <a:hlinkClick r:id="rId2"/>
              </a:rPr>
              <a:t>http://aka.ms/ServiceFabricSamples</a:t>
            </a:r>
            <a:endParaRPr kumimoji="0" lang="en-US" sz="2000" b="0" i="0" u="none" strike="noStrike" kern="1200" cap="none" spc="0" normalizeH="0" baseline="0" noProof="0" dirty="0">
              <a:ln>
                <a:noFill/>
              </a:ln>
              <a:solidFill>
                <a:schemeClr val="tx1"/>
              </a:solidFill>
              <a:effectLst/>
              <a:uLnTx/>
              <a:uFillTx/>
              <a:latin typeface="Segoe UI"/>
              <a:ea typeface="+mn-ea"/>
              <a:cs typeface="+mn-cs"/>
            </a:endParaRPr>
          </a:p>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3200" b="0" i="0" u="none" strike="noStrike" kern="1200" cap="none" spc="0" normalizeH="0" baseline="0" noProof="0" dirty="0">
                <a:ln>
                  <a:noFill/>
                </a:ln>
                <a:solidFill>
                  <a:schemeClr val="tx1"/>
                </a:solidFill>
                <a:effectLst/>
                <a:uLnTx/>
                <a:uFillTx/>
                <a:latin typeface="Segoe UI Light"/>
                <a:ea typeface="+mn-ea"/>
                <a:cs typeface="+mn-cs"/>
              </a:rPr>
              <a:t>Signup for Service Fabric on Linux</a:t>
            </a:r>
          </a:p>
          <a:p>
            <a:pPr marL="584200" marR="0" lvl="1"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1800" b="0" i="0" u="none" strike="noStrike" kern="1200" cap="none" spc="0" normalizeH="0" baseline="0" noProof="0" dirty="0">
                <a:ln>
                  <a:noFill/>
                </a:ln>
                <a:solidFill>
                  <a:schemeClr val="tx1"/>
                </a:solidFill>
                <a:effectLst/>
                <a:uLnTx/>
                <a:uFillTx/>
                <a:latin typeface="Segoe UI"/>
                <a:ea typeface="+mn-ea"/>
                <a:cs typeface="+mn-cs"/>
              </a:rPr>
              <a:t> </a:t>
            </a:r>
            <a:r>
              <a:rPr kumimoji="0" lang="en-US" sz="2400" b="0" i="0" u="sng" strike="noStrike" kern="1200" cap="none" spc="0" normalizeH="0" baseline="0" noProof="0" dirty="0">
                <a:ln>
                  <a:noFill/>
                </a:ln>
                <a:solidFill>
                  <a:schemeClr val="tx1"/>
                </a:solidFill>
                <a:effectLst/>
                <a:uLnTx/>
                <a:uFillTx/>
                <a:latin typeface="Segoe UI"/>
                <a:ea typeface="+mn-ea"/>
                <a:cs typeface="+mn-cs"/>
                <a:hlinkClick r:id="rId4"/>
              </a:rPr>
              <a:t>http://aka.ms/SFlinuxpreview</a:t>
            </a:r>
            <a:r>
              <a:rPr kumimoji="0" lang="en-US" sz="2400" b="0" i="0" u="none" strike="noStrike" kern="1200" cap="none" spc="0" normalizeH="0" baseline="0" noProof="0" dirty="0">
                <a:ln>
                  <a:noFill/>
                </a:ln>
                <a:solidFill>
                  <a:schemeClr val="tx1"/>
                </a:solidFill>
                <a:effectLst/>
                <a:uLnTx/>
                <a:uFillTx/>
                <a:latin typeface="Segoe UI"/>
                <a:ea typeface="+mn-ea"/>
                <a:cs typeface="+mn-cs"/>
              </a:rPr>
              <a:t> </a:t>
            </a:r>
            <a:endParaRPr kumimoji="0" lang="en-US" sz="1800" b="0" i="0" u="none" strike="noStrike" kern="1200" cap="none" spc="0" normalizeH="0" baseline="0" noProof="0" dirty="0">
              <a:ln>
                <a:noFill/>
              </a:ln>
              <a:solidFill>
                <a:schemeClr val="tx1"/>
              </a:solidFill>
              <a:effectLst/>
              <a:uLnTx/>
              <a:uFillTx/>
              <a:latin typeface="Segoe UI"/>
              <a:ea typeface="+mn-ea"/>
              <a:cs typeface="+mn-cs"/>
            </a:endParaRPr>
          </a:p>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3200" b="0" i="0" u="none" strike="noStrike" kern="1200" cap="none" spc="0" normalizeH="0" baseline="0" noProof="0" dirty="0">
                <a:ln>
                  <a:noFill/>
                </a:ln>
                <a:solidFill>
                  <a:schemeClr val="tx1"/>
                </a:solidFill>
                <a:effectLst/>
                <a:uLnTx/>
                <a:uFillTx/>
                <a:latin typeface="Segoe UI Light"/>
                <a:ea typeface="+mn-ea"/>
                <a:cs typeface="+mn-cs"/>
              </a:rPr>
              <a:t>Provide feedback</a:t>
            </a:r>
          </a:p>
          <a:p>
            <a:pPr marL="558800" marR="0" lvl="2"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2000" b="0" i="0" u="none" strike="noStrike" kern="1200" cap="none" spc="0" normalizeH="0" baseline="0" noProof="0" dirty="0">
                <a:ln>
                  <a:noFill/>
                </a:ln>
                <a:solidFill>
                  <a:schemeClr val="tx1"/>
                </a:solidFill>
                <a:effectLst/>
                <a:uLnTx/>
                <a:uFillTx/>
                <a:latin typeface="Segoe UI"/>
                <a:ea typeface="+mn-ea"/>
                <a:cs typeface="+mn-cs"/>
                <a:hlinkClick r:id="rId5"/>
              </a:rPr>
              <a:t>http://aka.ms/ServiceFabricForum</a:t>
            </a:r>
            <a:endParaRPr kumimoji="0" lang="en-US" sz="2000" b="0" i="0" u="none" strike="noStrike" kern="1200" cap="none" spc="0" normalizeH="0" baseline="0" noProof="0" dirty="0">
              <a:ln>
                <a:noFill/>
              </a:ln>
              <a:solidFill>
                <a:schemeClr val="tx1"/>
              </a:solidFill>
              <a:effectLst/>
              <a:uLnTx/>
              <a:uFillTx/>
              <a:latin typeface="Segoe UI"/>
              <a:ea typeface="+mn-ea"/>
              <a:cs typeface="+mn-cs"/>
            </a:endParaRPr>
          </a:p>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3200" b="0" i="0" u="none" strike="noStrike" kern="1200" cap="none" spc="0" normalizeH="0" baseline="0" noProof="0" dirty="0">
                <a:ln>
                  <a:noFill/>
                </a:ln>
                <a:solidFill>
                  <a:schemeClr val="tx1"/>
                </a:solidFill>
                <a:effectLst/>
                <a:uLnTx/>
                <a:uFillTx/>
                <a:latin typeface="Segoe UI Light"/>
                <a:ea typeface="+mn-ea"/>
                <a:cs typeface="+mn-cs"/>
              </a:rPr>
              <a:t>Twitter </a:t>
            </a:r>
            <a:r>
              <a:rPr kumimoji="0" lang="en-US" sz="3200" b="0" i="0" u="none" strike="noStrike" kern="1200" cap="none" spc="0" normalizeH="0" baseline="0" noProof="0" dirty="0" err="1">
                <a:ln>
                  <a:noFill/>
                </a:ln>
                <a:solidFill>
                  <a:schemeClr val="tx1"/>
                </a:solidFill>
                <a:effectLst/>
                <a:uLnTx/>
                <a:uFillTx/>
                <a:latin typeface="Segoe UI Light"/>
                <a:ea typeface="+mn-ea"/>
                <a:cs typeface="+mn-cs"/>
              </a:rPr>
              <a:t>HashTag</a:t>
            </a:r>
            <a:endParaRPr kumimoji="0" lang="en-US" sz="3200" b="0" i="0" u="none" strike="noStrike" kern="1200" cap="none" spc="0" normalizeH="0" baseline="0" noProof="0" dirty="0">
              <a:ln>
                <a:noFill/>
              </a:ln>
              <a:solidFill>
                <a:schemeClr val="tx1"/>
              </a:solidFill>
              <a:effectLst/>
              <a:uLnTx/>
              <a:uFillTx/>
              <a:latin typeface="Segoe UI Light"/>
              <a:ea typeface="+mn-ea"/>
              <a:cs typeface="+mn-cs"/>
            </a:endParaRPr>
          </a:p>
          <a:p>
            <a:pPr marL="215900" marR="0" lvl="2"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1800" b="0" i="0" u="none" strike="noStrike" kern="1200" cap="none" spc="0" normalizeH="0" baseline="0" noProof="0" dirty="0">
                <a:ln>
                  <a:noFill/>
                </a:ln>
                <a:solidFill>
                  <a:schemeClr val="tx1"/>
                </a:solidFill>
                <a:effectLst/>
                <a:uLnTx/>
                <a:uFillTx/>
                <a:latin typeface="Segoe UI"/>
                <a:ea typeface="+mn-ea"/>
                <a:cs typeface="+mn-cs"/>
              </a:rPr>
              <a:t>#</a:t>
            </a:r>
            <a:r>
              <a:rPr kumimoji="0" lang="en-US" sz="1800" b="0" i="0" u="none" strike="noStrike" kern="1200" cap="none" spc="0" normalizeH="0" baseline="0" noProof="0" dirty="0" err="1">
                <a:ln>
                  <a:noFill/>
                </a:ln>
                <a:solidFill>
                  <a:schemeClr val="tx1"/>
                </a:solidFill>
                <a:effectLst/>
                <a:uLnTx/>
                <a:uFillTx/>
                <a:latin typeface="Segoe UI"/>
                <a:ea typeface="+mn-ea"/>
                <a:cs typeface="+mn-cs"/>
              </a:rPr>
              <a:t>AzureServiceFabric</a:t>
            </a:r>
            <a:endParaRPr kumimoji="0" lang="en-US" sz="1600" b="0" i="0" u="none" strike="noStrike" kern="1200" cap="none" spc="0" normalizeH="0" baseline="0" noProof="0" dirty="0">
              <a:ln>
                <a:noFill/>
              </a:ln>
              <a:solidFill>
                <a:schemeClr val="tx1"/>
              </a:solidFill>
              <a:effectLst/>
              <a:uLnTx/>
              <a:uFillTx/>
              <a:latin typeface="Segoe UI"/>
              <a:ea typeface="+mn-ea"/>
              <a:cs typeface="+mn-cs"/>
            </a:endParaRPr>
          </a:p>
          <a:p>
            <a:pPr marL="584200" marR="0" lvl="1"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a:pPr>
            <a:endParaRPr kumimoji="0" lang="en-US" sz="1800" b="0" i="0" u="none" strike="noStrike" kern="1200" cap="none" spc="0" normalizeH="0" baseline="0" noProof="0" dirty="0">
              <a:ln>
                <a:noFill/>
              </a:ln>
              <a:solidFill>
                <a:schemeClr val="tx1"/>
              </a:solidFill>
              <a:effectLst/>
              <a:uLnTx/>
              <a:uFillTx/>
              <a:latin typeface="Segoe UI"/>
              <a:ea typeface="+mn-ea"/>
              <a:cs typeface="+mn-cs"/>
            </a:endParaRPr>
          </a:p>
        </p:txBody>
      </p:sp>
      <p:sp>
        <p:nvSpPr>
          <p:cNvPr id="5" name="Title 1"/>
          <p:cNvSpPr>
            <a:spLocks noGrp="1"/>
          </p:cNvSpPr>
          <p:nvPr>
            <p:ph type="title"/>
          </p:nvPr>
        </p:nvSpPr>
        <p:spPr>
          <a:xfrm>
            <a:off x="122239" y="65087"/>
            <a:ext cx="11889564" cy="917575"/>
          </a:xfrm>
        </p:spPr>
        <p:txBody>
          <a:bodyPr/>
          <a:lstStyle/>
          <a:p>
            <a:r>
              <a:rPr lang="en-US" dirty="0"/>
              <a:t>Call to Action</a:t>
            </a:r>
          </a:p>
        </p:txBody>
      </p:sp>
    </p:spTree>
    <p:extLst>
      <p:ext uri="{BB962C8B-B14F-4D97-AF65-F5344CB8AC3E}">
        <p14:creationId xmlns:p14="http://schemas.microsoft.com/office/powerpoint/2010/main" val="2862628201"/>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4327338"/>
          </a:xfrm>
        </p:spPr>
        <p:txBody>
          <a:bodyPr/>
          <a:lstStyle/>
          <a:p>
            <a:r>
              <a:rPr lang="en-US" dirty="0"/>
              <a:t>Rate My Talk &amp; Download Slides!</a:t>
            </a:r>
          </a:p>
          <a:p>
            <a:pPr marL="342900" lvl="1" indent="0">
              <a:buNone/>
            </a:pPr>
            <a:r>
              <a:rPr lang="en-US" sz="6000" b="1" dirty="0"/>
              <a:t>http://bit.ly/RateShawnsTalk</a:t>
            </a:r>
            <a:r>
              <a:rPr lang="en-US" sz="6000" dirty="0"/>
              <a:t> </a:t>
            </a:r>
          </a:p>
          <a:p>
            <a:r>
              <a:rPr lang="en-US" dirty="0"/>
              <a:t>Contact Information</a:t>
            </a:r>
          </a:p>
          <a:p>
            <a:pPr lvl="1"/>
            <a:r>
              <a:rPr lang="en-US" dirty="0"/>
              <a:t>Email: shawn@shawnweisfeld.com</a:t>
            </a:r>
          </a:p>
          <a:p>
            <a:pPr lvl="1"/>
            <a:r>
              <a:rPr lang="en-US" dirty="0"/>
              <a:t>Blog: http://www.shawnweisfeld.com</a:t>
            </a:r>
          </a:p>
          <a:p>
            <a:pPr lvl="1"/>
            <a:r>
              <a:rPr lang="en-US" dirty="0"/>
              <a:t>Twitter: @</a:t>
            </a:r>
            <a:r>
              <a:rPr lang="en-US" dirty="0" err="1"/>
              <a:t>shawnweisfeld</a:t>
            </a:r>
            <a:endParaRPr lang="en-US" dirty="0"/>
          </a:p>
          <a:p>
            <a:endParaRPr lang="en-US" dirty="0"/>
          </a:p>
        </p:txBody>
      </p:sp>
      <p:sp>
        <p:nvSpPr>
          <p:cNvPr id="3" name="Title 2"/>
          <p:cNvSpPr>
            <a:spLocks noGrp="1"/>
          </p:cNvSpPr>
          <p:nvPr>
            <p:ph type="title"/>
          </p:nvPr>
        </p:nvSpPr>
        <p:spPr/>
        <p:txBody>
          <a:bodyPr/>
          <a:lstStyle/>
          <a:p>
            <a:r>
              <a:rPr lang="en-US" dirty="0"/>
              <a:t>Thank you! Your Feedback is Important</a:t>
            </a:r>
          </a:p>
        </p:txBody>
      </p:sp>
    </p:spTree>
    <p:extLst>
      <p:ext uri="{BB962C8B-B14F-4D97-AF65-F5344CB8AC3E}">
        <p14:creationId xmlns:p14="http://schemas.microsoft.com/office/powerpoint/2010/main" val="3494120760"/>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invGray">
          <a:xfrm>
            <a:off x="459230" y="3145040"/>
            <a:ext cx="3288506" cy="704445"/>
          </a:xfrm>
          <a:prstGeom prst="rect">
            <a:avLst/>
          </a:prstGeom>
        </p:spPr>
      </p:pic>
      <p:sp>
        <p:nvSpPr>
          <p:cNvPr id="5" name="Text Box 3"/>
          <p:cNvSpPr txBox="1">
            <a:spLocks noChangeArrowheads="1"/>
          </p:cNvSpPr>
          <p:nvPr/>
        </p:nvSpPr>
        <p:spPr bwMode="blackWhite">
          <a:xfrm>
            <a:off x="273051" y="6079032"/>
            <a:ext cx="10974388" cy="618631"/>
          </a:xfrm>
          <a:prstGeom prst="rect">
            <a:avLst/>
          </a:prstGeom>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2014 Microsoft Corporation. All rights reserved. Microsoft, Windows, Windows Vista and other product names are or may be registered trademarks and/or trademarks in the U.S. and/or other countries.</a:t>
            </a:r>
          </a:p>
          <a:p>
            <a:pPr defTabSz="932290" eaLnBrk="0" hangingPunct="0"/>
            <a:r>
              <a:rPr lang="en-US" sz="700" dirty="0">
                <a:gradFill>
                  <a:gsLst>
                    <a:gs pos="0">
                      <a:schemeClr val="tx1"/>
                    </a:gs>
                    <a:gs pos="100000">
                      <a:schemeClr val="tx1"/>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972243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4555093"/>
          </a:xfrm>
        </p:spPr>
        <p:txBody>
          <a:bodyPr/>
          <a:lstStyle/>
          <a:p>
            <a:r>
              <a:rPr lang="en-US" dirty="0"/>
              <a:t>May 16-19</a:t>
            </a:r>
          </a:p>
          <a:p>
            <a:r>
              <a:rPr lang="en-US" dirty="0"/>
              <a:t>Got to </a:t>
            </a:r>
            <a:r>
              <a:rPr lang="en-US" dirty="0">
                <a:hlinkClick r:id="rId2"/>
              </a:rPr>
              <a:t>http://usergroup.tv</a:t>
            </a:r>
            <a:r>
              <a:rPr lang="en-US" dirty="0"/>
              <a:t> and click on “Win a Ticket” for details.</a:t>
            </a:r>
          </a:p>
          <a:p>
            <a:endParaRPr lang="en-US" dirty="0"/>
          </a:p>
          <a:p>
            <a:r>
              <a:rPr lang="en-US" dirty="0"/>
              <a:t>Or save $500 on tickets with code AUUG03: </a:t>
            </a:r>
            <a:r>
              <a:rPr lang="en-US" dirty="0">
                <a:hlinkClick r:id="rId3"/>
              </a:rPr>
              <a:t>http://bit.ly/AUUG03Home</a:t>
            </a:r>
            <a:endParaRPr lang="en-US" dirty="0"/>
          </a:p>
          <a:p>
            <a:endParaRPr lang="en-US" dirty="0"/>
          </a:p>
        </p:txBody>
      </p:sp>
      <p:sp>
        <p:nvSpPr>
          <p:cNvPr id="3" name="Title 2"/>
          <p:cNvSpPr>
            <a:spLocks noGrp="1"/>
          </p:cNvSpPr>
          <p:nvPr>
            <p:ph type="title"/>
          </p:nvPr>
        </p:nvSpPr>
        <p:spPr/>
        <p:txBody>
          <a:bodyPr/>
          <a:lstStyle/>
          <a:p>
            <a:r>
              <a:rPr lang="en-US" dirty="0"/>
              <a:t>Want to go to VS Live in Austin? </a:t>
            </a:r>
          </a:p>
        </p:txBody>
      </p:sp>
    </p:spTree>
    <p:extLst>
      <p:ext uri="{BB962C8B-B14F-4D97-AF65-F5344CB8AC3E}">
        <p14:creationId xmlns:p14="http://schemas.microsoft.com/office/powerpoint/2010/main" val="1844911436"/>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Segoe UI Light" panose="020B0502040204020203" pitchFamily="34" charset="0"/>
                <a:cs typeface="Segoe UI Light" panose="020B0502040204020203" pitchFamily="34" charset="0"/>
              </a:rPr>
              <a:t>WHAT IS MVP MIX?</a:t>
            </a:r>
          </a:p>
        </p:txBody>
      </p:sp>
      <p:sp>
        <p:nvSpPr>
          <p:cNvPr id="3" name="Content Placeholder 2"/>
          <p:cNvSpPr>
            <a:spLocks noGrp="1"/>
          </p:cNvSpPr>
          <p:nvPr>
            <p:ph idx="1"/>
          </p:nvPr>
        </p:nvSpPr>
        <p:spPr>
          <a:xfrm>
            <a:off x="482660" y="2655329"/>
            <a:ext cx="6204068" cy="3938570"/>
          </a:xfrm>
        </p:spPr>
        <p:txBody>
          <a:bodyPr>
            <a:normAutofit/>
          </a:bodyPr>
          <a:lstStyle/>
          <a:p>
            <a:pPr algn="just"/>
            <a:r>
              <a:rPr lang="en-US" dirty="0">
                <a:latin typeface="Segoe UI Light" panose="020B0502040204020203" pitchFamily="34" charset="0"/>
                <a:cs typeface="Segoe UI Light" panose="020B0502040204020203" pitchFamily="34" charset="0"/>
              </a:rPr>
              <a:t>MVP MIX is a 2-day training in </a:t>
            </a:r>
            <a:r>
              <a:rPr lang="en-US" dirty="0" err="1">
                <a:latin typeface="Segoe UI Light" panose="020B0502040204020203" pitchFamily="34" charset="0"/>
                <a:cs typeface="Segoe UI Light" panose="020B0502040204020203" pitchFamily="34" charset="0"/>
              </a:rPr>
              <a:t>.Net</a:t>
            </a:r>
            <a:r>
              <a:rPr lang="en-US" dirty="0">
                <a:latin typeface="Segoe UI Light" panose="020B0502040204020203" pitchFamily="34" charset="0"/>
                <a:cs typeface="Segoe UI Light" panose="020B0502040204020203" pitchFamily="34" charset="0"/>
              </a:rPr>
              <a:t>, HTML5, JavaScript, </a:t>
            </a:r>
            <a:r>
              <a:rPr lang="en-US" dirty="0" err="1">
                <a:latin typeface="Segoe UI Light" panose="020B0502040204020203" pitchFamily="34" charset="0"/>
                <a:cs typeface="Segoe UI Light" panose="020B0502040204020203" pitchFamily="34" charset="0"/>
              </a:rPr>
              <a:t>EcmaScript</a:t>
            </a:r>
            <a:r>
              <a:rPr lang="en-US" dirty="0">
                <a:latin typeface="Segoe UI Light" panose="020B0502040204020203" pitchFamily="34" charset="0"/>
                <a:cs typeface="Segoe UI Light" panose="020B0502040204020203" pitchFamily="34" charset="0"/>
              </a:rPr>
              <a:t>, Web API and REST, iOS, Big Data, </a:t>
            </a:r>
            <a:r>
              <a:rPr lang="en-US" dirty="0" err="1">
                <a:latin typeface="Segoe UI Light" panose="020B0502040204020203" pitchFamily="34" charset="0"/>
                <a:cs typeface="Segoe UI Light" panose="020B0502040204020203" pitchFamily="34" charset="0"/>
              </a:rPr>
              <a:t>Redis</a:t>
            </a:r>
            <a:r>
              <a:rPr lang="en-US" dirty="0">
                <a:latin typeface="Segoe UI Light" panose="020B0502040204020203" pitchFamily="34" charset="0"/>
                <a:cs typeface="Segoe UI Light" panose="020B0502040204020203" pitchFamily="34" charset="0"/>
              </a:rPr>
              <a:t>, </a:t>
            </a:r>
            <a:r>
              <a:rPr lang="en-US" dirty="0" err="1">
                <a:latin typeface="Segoe UI Light" panose="020B0502040204020203" pitchFamily="34" charset="0"/>
                <a:cs typeface="Segoe UI Light" panose="020B0502040204020203" pitchFamily="34" charset="0"/>
              </a:rPr>
              <a:t>Elasticsearch</a:t>
            </a:r>
            <a:r>
              <a:rPr lang="en-US" dirty="0">
                <a:latin typeface="Segoe UI Light" panose="020B0502040204020203" pitchFamily="34" charset="0"/>
                <a:cs typeface="Segoe UI Light" panose="020B0502040204020203" pitchFamily="34" charset="0"/>
              </a:rPr>
              <a:t> (and other relevant No-SQL databases), and other awesome technologies.</a:t>
            </a:r>
          </a:p>
          <a:p>
            <a:pPr algn="just"/>
            <a:endParaRPr lang="en-US" dirty="0">
              <a:latin typeface="Segoe UI Light" panose="020B0502040204020203" pitchFamily="34" charset="0"/>
              <a:cs typeface="Segoe UI Light" panose="020B0502040204020203" pitchFamily="34" charset="0"/>
            </a:endParaRPr>
          </a:p>
          <a:p>
            <a:pPr algn="just"/>
            <a:r>
              <a:rPr lang="en-US" dirty="0">
                <a:latin typeface="Segoe UI Light" panose="020B0502040204020203" pitchFamily="34" charset="0"/>
                <a:cs typeface="Segoe UI Light" panose="020B0502040204020203" pitchFamily="34" charset="0"/>
              </a:rPr>
              <a:t>MVP MIX is the Top .NET Conference in Southern US. With Keynote speakers from Microsoft and the community like Scott </a:t>
            </a:r>
            <a:r>
              <a:rPr lang="en-US" dirty="0" err="1">
                <a:latin typeface="Segoe UI Light" panose="020B0502040204020203" pitchFamily="34" charset="0"/>
                <a:cs typeface="Segoe UI Light" panose="020B0502040204020203" pitchFamily="34" charset="0"/>
              </a:rPr>
              <a:t>Hanselman</a:t>
            </a:r>
            <a:r>
              <a:rPr lang="en-US" dirty="0">
                <a:latin typeface="Segoe UI Light" panose="020B0502040204020203" pitchFamily="34" charset="0"/>
                <a:cs typeface="Segoe UI Light" panose="020B0502040204020203" pitchFamily="34" charset="0"/>
              </a:rPr>
              <a:t>, Rob Eisenberg, Scott Hunter, Phil Haack, </a:t>
            </a:r>
            <a:r>
              <a:rPr lang="en-US" dirty="0" err="1">
                <a:latin typeface="Segoe UI Light" panose="020B0502040204020203" pitchFamily="34" charset="0"/>
                <a:cs typeface="Segoe UI Light" panose="020B0502040204020203" pitchFamily="34" charset="0"/>
              </a:rPr>
              <a:t>Ayende</a:t>
            </a:r>
            <a:r>
              <a:rPr lang="en-US" dirty="0">
                <a:latin typeface="Segoe UI Light" panose="020B0502040204020203" pitchFamily="34" charset="0"/>
                <a:cs typeface="Segoe UI Light" panose="020B0502040204020203" pitchFamily="34" charset="0"/>
              </a:rPr>
              <a:t> </a:t>
            </a:r>
            <a:r>
              <a:rPr lang="en-US" dirty="0" err="1">
                <a:latin typeface="Segoe UI Light" panose="020B0502040204020203" pitchFamily="34" charset="0"/>
                <a:cs typeface="Segoe UI Light" panose="020B0502040204020203" pitchFamily="34" charset="0"/>
              </a:rPr>
              <a:t>Rahien</a:t>
            </a:r>
            <a:r>
              <a:rPr lang="en-US" dirty="0">
                <a:latin typeface="Segoe UI Light" panose="020B0502040204020203" pitchFamily="34" charset="0"/>
                <a:cs typeface="Segoe UI Light" panose="020B0502040204020203" pitchFamily="34" charset="0"/>
              </a:rPr>
              <a:t>, Todd Anglin, Stephen Bohlen and many others we bring to you the best in the industry right close to you.</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26540" y="2602787"/>
            <a:ext cx="5008426" cy="3756319"/>
          </a:xfrm>
          <a:prstGeom prst="rect">
            <a:avLst/>
          </a:prstGeom>
          <a:effectLst>
            <a:outerShdw blurRad="50800" dist="38100" dir="10800000" algn="r" rotWithShape="0">
              <a:prstClr val="black">
                <a:alpha val="40000"/>
              </a:prstClr>
            </a:outerShdw>
          </a:effectLst>
        </p:spPr>
      </p:pic>
      <p:sp>
        <p:nvSpPr>
          <p:cNvPr id="4" name="TextBox 3"/>
          <p:cNvSpPr txBox="1"/>
          <p:nvPr/>
        </p:nvSpPr>
        <p:spPr>
          <a:xfrm>
            <a:off x="6523037" y="754062"/>
            <a:ext cx="4267200" cy="1077218"/>
          </a:xfrm>
          <a:prstGeom prst="rect">
            <a:avLst/>
          </a:prstGeom>
          <a:noFill/>
        </p:spPr>
        <p:txBody>
          <a:bodyPr wrap="square" rtlCol="0">
            <a:spAutoFit/>
          </a:bodyPr>
          <a:lstStyle/>
          <a:p>
            <a:r>
              <a:rPr lang="en-US" sz="3200" b="1" dirty="0"/>
              <a:t>Use Discount Code “meetup”</a:t>
            </a:r>
          </a:p>
        </p:txBody>
      </p:sp>
      <p:sp>
        <p:nvSpPr>
          <p:cNvPr id="6" name="Rectangle 5"/>
          <p:cNvSpPr/>
          <p:nvPr/>
        </p:nvSpPr>
        <p:spPr>
          <a:xfrm>
            <a:off x="884237" y="6240462"/>
            <a:ext cx="3746538" cy="523220"/>
          </a:xfrm>
          <a:prstGeom prst="rect">
            <a:avLst/>
          </a:prstGeom>
        </p:spPr>
        <p:txBody>
          <a:bodyPr wrap="none">
            <a:spAutoFit/>
          </a:bodyPr>
          <a:lstStyle/>
          <a:p>
            <a:r>
              <a:rPr lang="en-US" sz="2800" b="1" dirty="0"/>
              <a:t>http://mvpmix.com/</a:t>
            </a:r>
          </a:p>
        </p:txBody>
      </p:sp>
    </p:spTree>
    <p:extLst>
      <p:ext uri="{BB962C8B-B14F-4D97-AF65-F5344CB8AC3E}">
        <p14:creationId xmlns:p14="http://schemas.microsoft.com/office/powerpoint/2010/main" val="33205729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p:cNvSpPr>
            <a:spLocks noGrp="1"/>
          </p:cNvSpPr>
          <p:nvPr>
            <p:ph type="body" sz="quarter" idx="4294967295"/>
          </p:nvPr>
        </p:nvSpPr>
        <p:spPr>
          <a:xfrm>
            <a:off x="4846637" y="1820862"/>
            <a:ext cx="7465237" cy="2092881"/>
          </a:xfrm>
          <a:prstGeom prst="rect">
            <a:avLst/>
          </a:prstGeom>
        </p:spPr>
        <p:txBody>
          <a:bodyPr/>
          <a:lstStyle/>
          <a:p>
            <a:pPr marL="571500" indent="-571500">
              <a:buFont typeface="Arial" panose="020B0604020202020204" pitchFamily="34" charset="0"/>
              <a:buChar char="•"/>
            </a:pPr>
            <a:r>
              <a:rPr lang="en-US" dirty="0"/>
              <a:t>Overview</a:t>
            </a:r>
          </a:p>
          <a:p>
            <a:pPr marL="571500" indent="-571500">
              <a:buFont typeface="Arial" panose="020B0604020202020204" pitchFamily="34" charset="0"/>
              <a:buChar char="•"/>
            </a:pPr>
            <a:r>
              <a:rPr lang="en-US" dirty="0"/>
              <a:t>Demo</a:t>
            </a:r>
          </a:p>
          <a:p>
            <a:pPr marL="571500" indent="-571500">
              <a:buFont typeface="Arial" panose="020B0604020202020204" pitchFamily="34" charset="0"/>
              <a:buChar char="•"/>
            </a:pPr>
            <a:r>
              <a:rPr lang="en-US" dirty="0"/>
              <a:t>Questions</a:t>
            </a:r>
          </a:p>
        </p:txBody>
      </p:sp>
      <p:sp>
        <p:nvSpPr>
          <p:cNvPr id="5" name="Title 4"/>
          <p:cNvSpPr>
            <a:spLocks noGrp="1"/>
          </p:cNvSpPr>
          <p:nvPr>
            <p:ph type="title"/>
          </p:nvPr>
        </p:nvSpPr>
        <p:spPr>
          <a:xfrm>
            <a:off x="274639" y="295274"/>
            <a:ext cx="11889564" cy="917575"/>
          </a:xfrm>
        </p:spPr>
        <p:txBody>
          <a:bodyPr/>
          <a:lstStyle/>
          <a:p>
            <a:r>
              <a:rPr lang="en-US" dirty="0"/>
              <a:t>Agenda</a:t>
            </a:r>
            <a:br>
              <a:rPr lang="en-US" dirty="0"/>
            </a:br>
            <a:endParaRPr lang="en-US" dirty="0"/>
          </a:p>
        </p:txBody>
      </p:sp>
      <p:grpSp>
        <p:nvGrpSpPr>
          <p:cNvPr id="8" name="Group 7"/>
          <p:cNvGrpSpPr/>
          <p:nvPr/>
        </p:nvGrpSpPr>
        <p:grpSpPr>
          <a:xfrm>
            <a:off x="420855" y="1629155"/>
            <a:ext cx="4163327" cy="4158599"/>
            <a:chOff x="513213" y="1516062"/>
            <a:chExt cx="4163327" cy="4158599"/>
          </a:xfrm>
          <a:solidFill>
            <a:srgbClr val="FFA800"/>
          </a:solidFill>
        </p:grpSpPr>
        <p:sp>
          <p:nvSpPr>
            <p:cNvPr id="10" name="Oval 9"/>
            <p:cNvSpPr/>
            <p:nvPr/>
          </p:nvSpPr>
          <p:spPr bwMode="auto">
            <a:xfrm>
              <a:off x="1943819" y="1516062"/>
              <a:ext cx="1294216" cy="133290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Oval 10"/>
            <p:cNvSpPr/>
            <p:nvPr/>
          </p:nvSpPr>
          <p:spPr bwMode="auto">
            <a:xfrm>
              <a:off x="3382324" y="2583244"/>
              <a:ext cx="1294216" cy="133290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Oval 11"/>
            <p:cNvSpPr/>
            <p:nvPr/>
          </p:nvSpPr>
          <p:spPr bwMode="auto">
            <a:xfrm>
              <a:off x="2823741" y="4341760"/>
              <a:ext cx="1294216" cy="133290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Oval 12"/>
            <p:cNvSpPr/>
            <p:nvPr/>
          </p:nvSpPr>
          <p:spPr bwMode="auto">
            <a:xfrm>
              <a:off x="1076574" y="4340020"/>
              <a:ext cx="1294216" cy="133290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Oval 13"/>
            <p:cNvSpPr/>
            <p:nvPr/>
          </p:nvSpPr>
          <p:spPr bwMode="auto">
            <a:xfrm>
              <a:off x="513213" y="2605980"/>
              <a:ext cx="1294216" cy="133290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p:cNvSpPr/>
            <p:nvPr/>
          </p:nvSpPr>
          <p:spPr bwMode="auto">
            <a:xfrm rot="6441055">
              <a:off x="3148580" y="3866168"/>
              <a:ext cx="1295400" cy="3944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15"/>
            <p:cNvSpPr/>
            <p:nvPr/>
          </p:nvSpPr>
          <p:spPr bwMode="auto">
            <a:xfrm rot="8563381">
              <a:off x="1215635" y="2519037"/>
              <a:ext cx="1295400" cy="3944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Rectangle 16"/>
            <p:cNvSpPr/>
            <p:nvPr/>
          </p:nvSpPr>
          <p:spPr bwMode="auto">
            <a:xfrm rot="4358614">
              <a:off x="746155" y="3910234"/>
              <a:ext cx="1295400" cy="3944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Rectangle 17"/>
            <p:cNvSpPr/>
            <p:nvPr/>
          </p:nvSpPr>
          <p:spPr bwMode="auto">
            <a:xfrm>
              <a:off x="1870237" y="4862094"/>
              <a:ext cx="1295400" cy="3944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p:cNvSpPr/>
            <p:nvPr/>
          </p:nvSpPr>
          <p:spPr bwMode="auto">
            <a:xfrm rot="13043729" flipH="1">
              <a:off x="2710216" y="2544992"/>
              <a:ext cx="1295400" cy="3944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768869922"/>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4985980"/>
          </a:xfrm>
        </p:spPr>
        <p:txBody>
          <a:bodyPr/>
          <a:lstStyle/>
          <a:p>
            <a:r>
              <a:rPr lang="en-US" dirty="0"/>
              <a:t>Scale – our applications are spanning many different servers and sometimes even multiple datacenters. </a:t>
            </a:r>
          </a:p>
          <a:p>
            <a:r>
              <a:rPr lang="en-US" dirty="0"/>
              <a:t>Agility – more frequent releases of incremental changes. </a:t>
            </a:r>
          </a:p>
          <a:p>
            <a:r>
              <a:rPr lang="en-US" dirty="0"/>
              <a:t>Availability – 24/7 operations with no downtime for upgrades, patches, etc.</a:t>
            </a:r>
          </a:p>
          <a:p>
            <a:r>
              <a:rPr lang="en-US" dirty="0"/>
              <a:t>Density – drive costs down by increasing the utilization of every asset. </a:t>
            </a:r>
          </a:p>
        </p:txBody>
      </p:sp>
      <p:sp>
        <p:nvSpPr>
          <p:cNvPr id="3" name="Title 2"/>
          <p:cNvSpPr>
            <a:spLocks noGrp="1"/>
          </p:cNvSpPr>
          <p:nvPr>
            <p:ph type="title"/>
          </p:nvPr>
        </p:nvSpPr>
        <p:spPr/>
        <p:txBody>
          <a:bodyPr/>
          <a:lstStyle/>
          <a:p>
            <a:r>
              <a:rPr lang="en-US" dirty="0"/>
              <a:t>Business needs today are simple:</a:t>
            </a:r>
          </a:p>
        </p:txBody>
      </p:sp>
    </p:spTree>
    <p:extLst>
      <p:ext uri="{BB962C8B-B14F-4D97-AF65-F5344CB8AC3E}">
        <p14:creationId xmlns:p14="http://schemas.microsoft.com/office/powerpoint/2010/main" val="2569665275"/>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duotone>
              <a:schemeClr val="accent3">
                <a:shade val="45000"/>
                <a:satMod val="135000"/>
              </a:schemeClr>
              <a:prstClr val="white"/>
            </a:duotone>
            <a:extLst>
              <a:ext uri="{BEBA8EAE-BF5A-486C-A8C5-ECC9F3942E4B}">
                <a14:imgProps xmlns:a14="http://schemas.microsoft.com/office/drawing/2010/main">
                  <a14:imgLayer r:embed="rId4">
                    <a14:imgEffect>
                      <a14:colorTemperature colorTemp="5900"/>
                    </a14:imgEffect>
                    <a14:imgEffect>
                      <a14:saturation sat="66000"/>
                    </a14:imgEffect>
                  </a14:imgLayer>
                </a14:imgProps>
              </a:ext>
              <a:ext uri="{28A0092B-C50C-407E-A947-70E740481C1C}">
                <a14:useLocalDpi xmlns:a14="http://schemas.microsoft.com/office/drawing/2010/main" val="0"/>
              </a:ext>
            </a:extLst>
          </a:blip>
          <a:srcRect t="33955" b="34327"/>
          <a:stretch/>
        </p:blipFill>
        <p:spPr>
          <a:xfrm>
            <a:off x="1572807" y="3346126"/>
            <a:ext cx="2279421" cy="761892"/>
          </a:xfrm>
          <a:prstGeom prst="rect">
            <a:avLst/>
          </a:prstGeom>
        </p:spPr>
      </p:pic>
      <p:pic>
        <p:nvPicPr>
          <p:cNvPr id="5" name="Picture 4"/>
          <p:cNvPicPr>
            <a:picLocks noChangeAspect="1"/>
          </p:cNvPicPr>
          <p:nvPr/>
        </p:nvPicPr>
        <p:blipFill rotWithShape="1">
          <a:blip r:embed="rId5">
            <a:duotone>
              <a:schemeClr val="accent3">
                <a:shade val="45000"/>
                <a:satMod val="135000"/>
              </a:schemeClr>
              <a:prstClr val="white"/>
            </a:duotone>
            <a:extLst>
              <a:ext uri="{BEBA8EAE-BF5A-486C-A8C5-ECC9F3942E4B}">
                <a14:imgProps xmlns:a14="http://schemas.microsoft.com/office/drawing/2010/main">
                  <a14:imgLayer r:embed="rId4">
                    <a14:imgEffect>
                      <a14:colorTemperature colorTemp="5900"/>
                    </a14:imgEffect>
                  </a14:imgLayer>
                </a14:imgProps>
              </a:ext>
              <a:ext uri="{28A0092B-C50C-407E-A947-70E740481C1C}">
                <a14:useLocalDpi xmlns:a14="http://schemas.microsoft.com/office/drawing/2010/main" val="0"/>
              </a:ext>
            </a:extLst>
          </a:blip>
          <a:srcRect t="33955" b="34327"/>
          <a:stretch/>
        </p:blipFill>
        <p:spPr>
          <a:xfrm>
            <a:off x="1572807" y="4188688"/>
            <a:ext cx="2279421" cy="761892"/>
          </a:xfrm>
          <a:prstGeom prst="rect">
            <a:avLst/>
          </a:prstGeom>
        </p:spPr>
      </p:pic>
      <p:pic>
        <p:nvPicPr>
          <p:cNvPr id="6" name="Picture 5"/>
          <p:cNvPicPr>
            <a:picLocks noChangeAspect="1"/>
          </p:cNvPicPr>
          <p:nvPr/>
        </p:nvPicPr>
        <p:blipFill rotWithShape="1">
          <a:blip r:embed="rId6">
            <a:duotone>
              <a:schemeClr val="accent3">
                <a:shade val="45000"/>
                <a:satMod val="135000"/>
              </a:schemeClr>
              <a:prstClr val="white"/>
            </a:duotone>
            <a:extLst>
              <a:ext uri="{28A0092B-C50C-407E-A947-70E740481C1C}">
                <a14:useLocalDpi xmlns:a14="http://schemas.microsoft.com/office/drawing/2010/main" val="0"/>
              </a:ext>
            </a:extLst>
          </a:blip>
          <a:srcRect t="33955" b="34327"/>
          <a:stretch/>
        </p:blipFill>
        <p:spPr>
          <a:xfrm>
            <a:off x="1572808" y="5031251"/>
            <a:ext cx="2288538" cy="761892"/>
          </a:xfrm>
          <a:prstGeom prst="rect">
            <a:avLst/>
          </a:prstGeom>
        </p:spPr>
      </p:pic>
      <p:sp>
        <p:nvSpPr>
          <p:cNvPr id="7" name="Rectangle 6"/>
          <p:cNvSpPr/>
          <p:nvPr/>
        </p:nvSpPr>
        <p:spPr>
          <a:xfrm>
            <a:off x="496473" y="2505904"/>
            <a:ext cx="3886984" cy="596155"/>
          </a:xfrm>
          <a:prstGeom prst="rect">
            <a:avLst/>
          </a:prstGeom>
        </p:spPr>
        <p:txBody>
          <a:bodyPr wrap="square">
            <a:spAutoFit/>
          </a:bodyPr>
          <a:lstStyle/>
          <a:p>
            <a:pPr marL="285750" marR="0" lvl="0" indent="-285750" algn="l" defTabSz="91422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599" b="0" i="0" u="none" strike="noStrike" kern="1200" cap="none" spc="0" normalizeH="0" baseline="0" noProof="0" dirty="0">
                <a:ln>
                  <a:noFill/>
                </a:ln>
                <a:effectLst/>
                <a:uLnTx/>
                <a:uFillTx/>
                <a:latin typeface="Segoe UI Light"/>
                <a:ea typeface="+mn-ea"/>
                <a:cs typeface="+mn-cs"/>
              </a:rPr>
              <a:t>Scales by cloning the app on multiple servers/VMs/Containers</a:t>
            </a:r>
          </a:p>
        </p:txBody>
      </p:sp>
      <p:sp>
        <p:nvSpPr>
          <p:cNvPr id="8" name="Rectangle 7"/>
          <p:cNvSpPr/>
          <p:nvPr/>
        </p:nvSpPr>
        <p:spPr>
          <a:xfrm>
            <a:off x="783218" y="252457"/>
            <a:ext cx="5115190" cy="533636"/>
          </a:xfrm>
          <a:prstGeom prst="rect">
            <a:avLst/>
          </a:prstGeom>
        </p:spPr>
        <p:txBody>
          <a:bodyPr wrap="none">
            <a:spAutoFit/>
          </a:bodyPr>
          <a:lstStyle/>
          <a:p>
            <a:pPr marL="0" marR="0" lvl="0" indent="0" algn="l" defTabSz="914224"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effectLst/>
                <a:uLnTx/>
                <a:uFillTx/>
                <a:latin typeface="Segoe UI Light"/>
                <a:ea typeface="+mn-ea"/>
                <a:cs typeface="+mn-cs"/>
              </a:rPr>
              <a:t>Monolithic application approach</a:t>
            </a:r>
          </a:p>
        </p:txBody>
      </p:sp>
      <p:sp>
        <p:nvSpPr>
          <p:cNvPr id="9" name="Rectangle 8"/>
          <p:cNvSpPr/>
          <p:nvPr/>
        </p:nvSpPr>
        <p:spPr>
          <a:xfrm>
            <a:off x="6664145" y="268813"/>
            <a:ext cx="5571658" cy="533636"/>
          </a:xfrm>
          <a:prstGeom prst="rect">
            <a:avLst/>
          </a:prstGeom>
        </p:spPr>
        <p:txBody>
          <a:bodyPr wrap="none">
            <a:spAutoFit/>
          </a:bodyPr>
          <a:lstStyle/>
          <a:p>
            <a:pPr marL="0" marR="0" lvl="0" indent="0" algn="l" defTabSz="914224"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err="1">
                <a:ln>
                  <a:noFill/>
                </a:ln>
                <a:effectLst/>
                <a:uLnTx/>
                <a:uFillTx/>
                <a:latin typeface="Segoe UI Light"/>
                <a:ea typeface="+mn-ea"/>
                <a:cs typeface="+mn-cs"/>
              </a:rPr>
              <a:t>Microservices</a:t>
            </a:r>
            <a:r>
              <a:rPr kumimoji="0" lang="en-US" sz="2800" b="0" i="0" u="none" strike="noStrike" kern="1200" cap="none" spc="0" normalizeH="0" baseline="0" noProof="0" dirty="0">
                <a:ln>
                  <a:noFill/>
                </a:ln>
                <a:effectLst/>
                <a:uLnTx/>
                <a:uFillTx/>
                <a:latin typeface="Segoe UI Light"/>
                <a:ea typeface="+mn-ea"/>
                <a:cs typeface="+mn-cs"/>
              </a:rPr>
              <a:t> application approach</a:t>
            </a:r>
          </a:p>
        </p:txBody>
      </p:sp>
      <p:sp>
        <p:nvSpPr>
          <p:cNvPr id="10" name="Rectangle 9"/>
          <p:cNvSpPr/>
          <p:nvPr/>
        </p:nvSpPr>
        <p:spPr>
          <a:xfrm>
            <a:off x="6347272" y="1129974"/>
            <a:ext cx="3186395" cy="847147"/>
          </a:xfrm>
          <a:prstGeom prst="rect">
            <a:avLst/>
          </a:prstGeom>
        </p:spPr>
        <p:txBody>
          <a:bodyPr wrap="square">
            <a:spAutoFit/>
          </a:bodyPr>
          <a:lstStyle/>
          <a:p>
            <a:pPr marL="285750" marR="0" lvl="0" indent="-285750" algn="l" defTabSz="91422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599" b="0" i="0" u="none" strike="noStrike" kern="1200" cap="none" spc="0" normalizeH="0" baseline="0" noProof="0" dirty="0">
                <a:ln>
                  <a:noFill/>
                </a:ln>
                <a:effectLst/>
                <a:uLnTx/>
                <a:uFillTx/>
                <a:latin typeface="Segoe UI Light"/>
                <a:ea typeface="+mn-ea"/>
                <a:cs typeface="+mn-cs"/>
              </a:rPr>
              <a:t>A </a:t>
            </a:r>
            <a:r>
              <a:rPr kumimoji="0" lang="en-US" sz="1599" b="0" i="0" u="none" strike="noStrike" kern="1200" cap="none" spc="0" normalizeH="0" baseline="0" noProof="0" dirty="0" err="1">
                <a:ln>
                  <a:noFill/>
                </a:ln>
                <a:effectLst/>
                <a:uLnTx/>
                <a:uFillTx/>
                <a:latin typeface="Segoe UI Light"/>
                <a:ea typeface="+mn-ea"/>
                <a:cs typeface="+mn-cs"/>
              </a:rPr>
              <a:t>microservice</a:t>
            </a:r>
            <a:r>
              <a:rPr kumimoji="0" lang="en-US" sz="1599" b="0" i="0" u="none" strike="noStrike" kern="1200" cap="none" spc="0" normalizeH="0" baseline="0" noProof="0" dirty="0">
                <a:ln>
                  <a:noFill/>
                </a:ln>
                <a:effectLst/>
                <a:uLnTx/>
                <a:uFillTx/>
                <a:latin typeface="Segoe UI Light"/>
                <a:ea typeface="+mn-ea"/>
                <a:cs typeface="+mn-cs"/>
              </a:rPr>
              <a:t> application separates functionality into separate smaller services.</a:t>
            </a:r>
          </a:p>
        </p:txBody>
      </p:sp>
      <p:grpSp>
        <p:nvGrpSpPr>
          <p:cNvPr id="11" name="Group 10"/>
          <p:cNvGrpSpPr/>
          <p:nvPr/>
        </p:nvGrpSpPr>
        <p:grpSpPr>
          <a:xfrm>
            <a:off x="6819421" y="2407260"/>
            <a:ext cx="4808096" cy="4137234"/>
            <a:chOff x="6851987" y="2430462"/>
            <a:chExt cx="4808779" cy="4137822"/>
          </a:xfrm>
        </p:grpSpPr>
        <p:pic>
          <p:nvPicPr>
            <p:cNvPr id="12" name="Picture 11"/>
            <p:cNvPicPr>
              <a:picLocks noChangeAspect="1"/>
            </p:cNvPicPr>
            <p:nvPr/>
          </p:nvPicPr>
          <p:blipFill>
            <a:blip r:embed="rId7"/>
            <a:stretch>
              <a:fillRect/>
            </a:stretch>
          </p:blipFill>
          <p:spPr>
            <a:xfrm>
              <a:off x="6851987" y="3328327"/>
              <a:ext cx="4808779" cy="3239957"/>
            </a:xfrm>
            <a:prstGeom prst="rect">
              <a:avLst/>
            </a:prstGeom>
          </p:spPr>
        </p:pic>
        <p:sp>
          <p:nvSpPr>
            <p:cNvPr id="13" name="Rectangle 12"/>
            <p:cNvSpPr/>
            <p:nvPr/>
          </p:nvSpPr>
          <p:spPr>
            <a:xfrm>
              <a:off x="6858001" y="2430462"/>
              <a:ext cx="4715072" cy="830730"/>
            </a:xfrm>
            <a:prstGeom prst="rect">
              <a:avLst/>
            </a:prstGeom>
          </p:spPr>
          <p:txBody>
            <a:bodyPr wrap="square">
              <a:spAutoFit/>
            </a:bodyPr>
            <a:lstStyle/>
            <a:p>
              <a:pPr marL="285750" marR="0" lvl="0" indent="-285750" algn="l" defTabSz="91422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599" b="0" i="0" u="none" strike="noStrike" kern="1200" cap="none" spc="0" normalizeH="0" baseline="0" noProof="0" dirty="0">
                  <a:ln>
                    <a:noFill/>
                  </a:ln>
                  <a:effectLst/>
                  <a:uLnTx/>
                  <a:uFillTx/>
                  <a:latin typeface="Segoe UI Light"/>
                  <a:ea typeface="+mn-ea"/>
                  <a:cs typeface="+mn-cs"/>
                </a:rPr>
                <a:t>Scales out by deploying each service independently creating instances of these services across servers/VMs/containers</a:t>
              </a:r>
            </a:p>
          </p:txBody>
        </p:sp>
      </p:grpSp>
      <p:sp>
        <p:nvSpPr>
          <p:cNvPr id="14" name="Hexagon 13"/>
          <p:cNvSpPr/>
          <p:nvPr/>
        </p:nvSpPr>
        <p:spPr bwMode="auto">
          <a:xfrm>
            <a:off x="9951509" y="1408943"/>
            <a:ext cx="272812" cy="244066"/>
          </a:xfrm>
          <a:prstGeom prst="hexagon">
            <a:avLst/>
          </a:prstGeom>
          <a:solidFill>
            <a:srgbClr val="FF0000"/>
          </a:solidFill>
          <a:ln w="9525" cap="flat" cmpd="sng" algn="ctr">
            <a:no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effectLst/>
              <a:uLnTx/>
              <a:uFillTx/>
              <a:latin typeface="Segoe UI Light"/>
              <a:ea typeface="Segoe UI" pitchFamily="34" charset="0"/>
              <a:cs typeface="Segoe UI" pitchFamily="34" charset="0"/>
            </a:endParaRPr>
          </a:p>
        </p:txBody>
      </p:sp>
      <p:sp>
        <p:nvSpPr>
          <p:cNvPr id="15" name="Hexagon 14"/>
          <p:cNvSpPr/>
          <p:nvPr/>
        </p:nvSpPr>
        <p:spPr bwMode="auto">
          <a:xfrm>
            <a:off x="11131355" y="1936871"/>
            <a:ext cx="272812" cy="244066"/>
          </a:xfrm>
          <a:prstGeom prst="hexagon">
            <a:avLst/>
          </a:prstGeom>
          <a:solidFill>
            <a:srgbClr val="FF8C00">
              <a:lumMod val="75000"/>
            </a:srgbClr>
          </a:solidFill>
          <a:ln w="9525" cap="flat" cmpd="sng" algn="ctr">
            <a:no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effectLst/>
              <a:uLnTx/>
              <a:uFillTx/>
              <a:latin typeface="Segoe UI Light"/>
              <a:ea typeface="Segoe UI" pitchFamily="34" charset="0"/>
              <a:cs typeface="Segoe UI" pitchFamily="34" charset="0"/>
            </a:endParaRPr>
          </a:p>
        </p:txBody>
      </p:sp>
      <p:sp>
        <p:nvSpPr>
          <p:cNvPr id="16" name="Hexagon 15"/>
          <p:cNvSpPr/>
          <p:nvPr/>
        </p:nvSpPr>
        <p:spPr bwMode="auto">
          <a:xfrm>
            <a:off x="11564235" y="1694542"/>
            <a:ext cx="272812" cy="244066"/>
          </a:xfrm>
          <a:prstGeom prst="hexagon">
            <a:avLst/>
          </a:prstGeom>
          <a:solidFill>
            <a:srgbClr val="7030A0"/>
          </a:solidFill>
          <a:ln w="9525" cap="flat" cmpd="sng" algn="ctr">
            <a:no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effectLst/>
              <a:uLnTx/>
              <a:uFillTx/>
              <a:latin typeface="Segoe UI Light"/>
              <a:ea typeface="Segoe UI" pitchFamily="34" charset="0"/>
              <a:cs typeface="Segoe UI" pitchFamily="34" charset="0"/>
            </a:endParaRPr>
          </a:p>
        </p:txBody>
      </p:sp>
      <p:sp>
        <p:nvSpPr>
          <p:cNvPr id="17" name="Hexagon 16"/>
          <p:cNvSpPr/>
          <p:nvPr/>
        </p:nvSpPr>
        <p:spPr bwMode="auto">
          <a:xfrm>
            <a:off x="9930527" y="1431219"/>
            <a:ext cx="272812" cy="244066"/>
          </a:xfrm>
          <a:prstGeom prst="hexagon">
            <a:avLst/>
          </a:prstGeom>
          <a:solidFill>
            <a:srgbClr val="FF0000"/>
          </a:solidFill>
          <a:ln w="9525" cap="flat" cmpd="sng" algn="ctr">
            <a:no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effectLst/>
              <a:uLnTx/>
              <a:uFillTx/>
              <a:latin typeface="Segoe UI Light"/>
              <a:ea typeface="Segoe UI" pitchFamily="34" charset="0"/>
              <a:cs typeface="Segoe UI" pitchFamily="34" charset="0"/>
            </a:endParaRPr>
          </a:p>
        </p:txBody>
      </p:sp>
      <p:sp>
        <p:nvSpPr>
          <p:cNvPr id="18" name="Hexagon 17"/>
          <p:cNvSpPr/>
          <p:nvPr/>
        </p:nvSpPr>
        <p:spPr bwMode="auto">
          <a:xfrm>
            <a:off x="9955568" y="1384297"/>
            <a:ext cx="272812" cy="244066"/>
          </a:xfrm>
          <a:prstGeom prst="hexagon">
            <a:avLst/>
          </a:prstGeom>
          <a:solidFill>
            <a:srgbClr val="FF0000"/>
          </a:solidFill>
          <a:ln w="9525" cap="flat" cmpd="sng" algn="ctr">
            <a:no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effectLst/>
              <a:uLnTx/>
              <a:uFillTx/>
              <a:latin typeface="Segoe UI Light"/>
              <a:ea typeface="Segoe UI" pitchFamily="34" charset="0"/>
              <a:cs typeface="Segoe UI" pitchFamily="34" charset="0"/>
            </a:endParaRPr>
          </a:p>
        </p:txBody>
      </p:sp>
      <p:sp>
        <p:nvSpPr>
          <p:cNvPr id="19" name="Hexagon 18"/>
          <p:cNvSpPr/>
          <p:nvPr/>
        </p:nvSpPr>
        <p:spPr bwMode="auto">
          <a:xfrm>
            <a:off x="9951096" y="1964837"/>
            <a:ext cx="272812" cy="244066"/>
          </a:xfrm>
          <a:prstGeom prst="hexagon">
            <a:avLst>
              <a:gd name="adj" fmla="val 55889"/>
              <a:gd name="vf" fmla="val 115470"/>
            </a:avLst>
          </a:prstGeom>
          <a:solidFill>
            <a:srgbClr val="FFC000"/>
          </a:solidFill>
          <a:ln w="9525" cap="flat" cmpd="sng" algn="ctr">
            <a:no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effectLst/>
              <a:uLnTx/>
              <a:uFillTx/>
              <a:latin typeface="Segoe UI Light"/>
              <a:ea typeface="Segoe UI" pitchFamily="34" charset="0"/>
              <a:cs typeface="Segoe UI" pitchFamily="34" charset="0"/>
            </a:endParaRPr>
          </a:p>
        </p:txBody>
      </p:sp>
      <p:sp>
        <p:nvSpPr>
          <p:cNvPr id="20" name="Hexagon 19"/>
          <p:cNvSpPr/>
          <p:nvPr/>
        </p:nvSpPr>
        <p:spPr bwMode="auto">
          <a:xfrm>
            <a:off x="9920509" y="1936871"/>
            <a:ext cx="272812" cy="244066"/>
          </a:xfrm>
          <a:prstGeom prst="hexagon">
            <a:avLst/>
          </a:prstGeom>
          <a:solidFill>
            <a:srgbClr val="FFC000"/>
          </a:solidFill>
          <a:ln w="9525" cap="flat" cmpd="sng" algn="ctr">
            <a:no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effectLst/>
              <a:uLnTx/>
              <a:uFillTx/>
              <a:latin typeface="Segoe UI Light"/>
              <a:ea typeface="Segoe UI" pitchFamily="34" charset="0"/>
              <a:cs typeface="Segoe UI" pitchFamily="34" charset="0"/>
            </a:endParaRPr>
          </a:p>
        </p:txBody>
      </p:sp>
      <p:sp>
        <p:nvSpPr>
          <p:cNvPr id="21" name="Hexagon 20"/>
          <p:cNvSpPr/>
          <p:nvPr/>
        </p:nvSpPr>
        <p:spPr bwMode="auto">
          <a:xfrm>
            <a:off x="9937732" y="1983197"/>
            <a:ext cx="272812" cy="244066"/>
          </a:xfrm>
          <a:prstGeom prst="hexagon">
            <a:avLst/>
          </a:prstGeom>
          <a:solidFill>
            <a:srgbClr val="FFC000"/>
          </a:solidFill>
          <a:ln w="9525" cap="flat" cmpd="sng" algn="ctr">
            <a:no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effectLst/>
              <a:uLnTx/>
              <a:uFillTx/>
              <a:latin typeface="Segoe UI Light"/>
              <a:ea typeface="Segoe UI" pitchFamily="34" charset="0"/>
              <a:cs typeface="Segoe UI" pitchFamily="34" charset="0"/>
            </a:endParaRPr>
          </a:p>
        </p:txBody>
      </p:sp>
      <p:sp>
        <p:nvSpPr>
          <p:cNvPr id="22" name="Hexagon 21"/>
          <p:cNvSpPr/>
          <p:nvPr/>
        </p:nvSpPr>
        <p:spPr bwMode="auto">
          <a:xfrm>
            <a:off x="10350653" y="1727613"/>
            <a:ext cx="272812" cy="244066"/>
          </a:xfrm>
          <a:prstGeom prst="hexagon">
            <a:avLst/>
          </a:prstGeom>
          <a:solidFill>
            <a:srgbClr val="92D050"/>
          </a:solidFill>
          <a:ln w="9525" cap="flat" cmpd="sng" algn="ctr">
            <a:no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effectLst/>
              <a:uLnTx/>
              <a:uFillTx/>
              <a:latin typeface="Segoe UI Light"/>
              <a:ea typeface="Segoe UI" pitchFamily="34" charset="0"/>
              <a:cs typeface="Segoe UI" pitchFamily="34" charset="0"/>
            </a:endParaRPr>
          </a:p>
        </p:txBody>
      </p:sp>
      <p:sp>
        <p:nvSpPr>
          <p:cNvPr id="23" name="Hexagon 22"/>
          <p:cNvSpPr/>
          <p:nvPr/>
        </p:nvSpPr>
        <p:spPr bwMode="auto">
          <a:xfrm>
            <a:off x="10391969" y="1678564"/>
            <a:ext cx="272812" cy="244066"/>
          </a:xfrm>
          <a:prstGeom prst="hexagon">
            <a:avLst/>
          </a:prstGeom>
          <a:solidFill>
            <a:srgbClr val="92D050"/>
          </a:solidFill>
          <a:ln w="9525" cap="flat" cmpd="sng" algn="ctr">
            <a:no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effectLst/>
              <a:uLnTx/>
              <a:uFillTx/>
              <a:latin typeface="Segoe UI Light"/>
              <a:ea typeface="Segoe UI" pitchFamily="34" charset="0"/>
              <a:cs typeface="Segoe UI" pitchFamily="34" charset="0"/>
            </a:endParaRPr>
          </a:p>
        </p:txBody>
      </p:sp>
      <p:sp>
        <p:nvSpPr>
          <p:cNvPr id="24" name="Hexagon 23"/>
          <p:cNvSpPr/>
          <p:nvPr/>
        </p:nvSpPr>
        <p:spPr bwMode="auto">
          <a:xfrm>
            <a:off x="10348780" y="1693159"/>
            <a:ext cx="272812" cy="244066"/>
          </a:xfrm>
          <a:prstGeom prst="hexagon">
            <a:avLst/>
          </a:prstGeom>
          <a:solidFill>
            <a:srgbClr val="92D050"/>
          </a:solidFill>
          <a:ln w="9525" cap="flat" cmpd="sng" algn="ctr">
            <a:no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effectLst/>
              <a:uLnTx/>
              <a:uFillTx/>
              <a:latin typeface="Segoe UI Light"/>
              <a:ea typeface="Segoe UI" pitchFamily="34" charset="0"/>
              <a:cs typeface="Segoe UI" pitchFamily="34" charset="0"/>
            </a:endParaRPr>
          </a:p>
        </p:txBody>
      </p:sp>
      <p:sp>
        <p:nvSpPr>
          <p:cNvPr id="25" name="Hexagon 24"/>
          <p:cNvSpPr/>
          <p:nvPr/>
        </p:nvSpPr>
        <p:spPr bwMode="auto">
          <a:xfrm>
            <a:off x="11084478" y="1363718"/>
            <a:ext cx="366566" cy="309828"/>
          </a:xfrm>
          <a:prstGeom prst="hexagon">
            <a:avLst/>
          </a:prstGeom>
          <a:solidFill>
            <a:srgbClr val="002060"/>
          </a:solidFill>
          <a:ln w="9525" cap="flat" cmpd="sng" algn="ctr">
            <a:no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effectLst/>
              <a:uLnTx/>
              <a:uFillTx/>
              <a:latin typeface="Segoe UI Light"/>
              <a:ea typeface="Segoe UI" pitchFamily="34" charset="0"/>
              <a:cs typeface="Segoe UI" pitchFamily="34" charset="0"/>
            </a:endParaRPr>
          </a:p>
        </p:txBody>
      </p:sp>
      <p:sp>
        <p:nvSpPr>
          <p:cNvPr id="26" name="Hexagon 25"/>
          <p:cNvSpPr/>
          <p:nvPr/>
        </p:nvSpPr>
        <p:spPr bwMode="auto">
          <a:xfrm>
            <a:off x="11084478" y="1927901"/>
            <a:ext cx="366566" cy="309828"/>
          </a:xfrm>
          <a:prstGeom prst="hexagon">
            <a:avLst/>
          </a:prstGeom>
          <a:solidFill>
            <a:srgbClr val="FF8C00">
              <a:lumMod val="75000"/>
            </a:srgbClr>
          </a:solidFill>
          <a:ln w="9525" cap="flat" cmpd="sng" algn="ctr">
            <a:no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effectLst/>
              <a:uLnTx/>
              <a:uFillTx/>
              <a:latin typeface="Segoe UI Light"/>
              <a:ea typeface="Segoe UI" pitchFamily="34" charset="0"/>
              <a:cs typeface="Segoe UI" pitchFamily="34" charset="0"/>
            </a:endParaRPr>
          </a:p>
        </p:txBody>
      </p:sp>
      <p:sp>
        <p:nvSpPr>
          <p:cNvPr id="27" name="Hexagon 26"/>
          <p:cNvSpPr/>
          <p:nvPr/>
        </p:nvSpPr>
        <p:spPr bwMode="auto">
          <a:xfrm>
            <a:off x="11501837" y="1652581"/>
            <a:ext cx="366566" cy="309828"/>
          </a:xfrm>
          <a:prstGeom prst="hexagon">
            <a:avLst/>
          </a:prstGeom>
          <a:solidFill>
            <a:srgbClr val="7030A0"/>
          </a:solidFill>
          <a:ln w="9525" cap="flat" cmpd="sng" algn="ctr">
            <a:no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effectLst/>
              <a:uLnTx/>
              <a:uFillTx/>
              <a:latin typeface="Segoe UI Light"/>
              <a:ea typeface="Segoe UI" pitchFamily="34" charset="0"/>
              <a:cs typeface="Segoe UI" pitchFamily="34" charset="0"/>
            </a:endParaRPr>
          </a:p>
        </p:txBody>
      </p:sp>
      <p:sp>
        <p:nvSpPr>
          <p:cNvPr id="28" name="Rounded Rectangle 27"/>
          <p:cNvSpPr/>
          <p:nvPr/>
        </p:nvSpPr>
        <p:spPr bwMode="auto">
          <a:xfrm>
            <a:off x="10919019" y="1294011"/>
            <a:ext cx="1023415" cy="1019294"/>
          </a:xfrm>
          <a:prstGeom prst="roundRect">
            <a:avLst/>
          </a:prstGeom>
          <a:noFill/>
          <a:ln w="10795" cap="flat" cmpd="sng" algn="ctr">
            <a:solidFill>
              <a:srgbClr val="404040"/>
            </a:solidFill>
            <a:prstDash val="lgDash"/>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effectLst/>
              <a:uLnTx/>
              <a:uFillTx/>
              <a:latin typeface="Segoe UI Light"/>
              <a:ea typeface="Segoe UI" pitchFamily="34" charset="0"/>
              <a:cs typeface="Segoe UI" pitchFamily="34" charset="0"/>
            </a:endParaRPr>
          </a:p>
        </p:txBody>
      </p:sp>
      <p:sp>
        <p:nvSpPr>
          <p:cNvPr id="29" name="Rectangle 28"/>
          <p:cNvSpPr/>
          <p:nvPr/>
        </p:nvSpPr>
        <p:spPr>
          <a:xfrm>
            <a:off x="496472" y="975981"/>
            <a:ext cx="3456340" cy="1322798"/>
          </a:xfrm>
          <a:prstGeom prst="rect">
            <a:avLst/>
          </a:prstGeom>
        </p:spPr>
        <p:txBody>
          <a:bodyPr wrap="square">
            <a:spAutoFit/>
          </a:bodyPr>
          <a:lstStyle/>
          <a:p>
            <a:pPr marL="285750" marR="0" lvl="0" indent="-285750" algn="l" defTabSz="89638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599" b="0" i="0" u="none" strike="noStrike" kern="1200" cap="none" spc="0" normalizeH="0" baseline="0" noProof="0" dirty="0">
                <a:ln>
                  <a:noFill/>
                </a:ln>
                <a:effectLst/>
                <a:uLnTx/>
                <a:uFillTx/>
                <a:latin typeface="Segoe UI Light"/>
                <a:ea typeface="+mn-ea"/>
                <a:cs typeface="+mn-cs"/>
              </a:rPr>
              <a:t>A monolith app contains domain specific functionality and is normally divided by functional layers such as web, business and data</a:t>
            </a:r>
          </a:p>
        </p:txBody>
      </p:sp>
      <p:pic>
        <p:nvPicPr>
          <p:cNvPr id="30" name="Picture 29"/>
          <p:cNvPicPr>
            <a:picLocks noChangeAspect="1"/>
          </p:cNvPicPr>
          <p:nvPr/>
        </p:nvPicPr>
        <p:blipFill>
          <a:blip r:embed="rId8"/>
          <a:stretch>
            <a:fillRect/>
          </a:stretch>
        </p:blipFill>
        <p:spPr>
          <a:xfrm>
            <a:off x="4083957" y="1367721"/>
            <a:ext cx="605950" cy="602386"/>
          </a:xfrm>
          <a:prstGeom prst="rect">
            <a:avLst/>
          </a:prstGeom>
        </p:spPr>
      </p:pic>
      <p:pic>
        <p:nvPicPr>
          <p:cNvPr id="31" name="Picture 30"/>
          <p:cNvPicPr>
            <a:picLocks noChangeAspect="1"/>
          </p:cNvPicPr>
          <p:nvPr/>
        </p:nvPicPr>
        <p:blipFill>
          <a:blip r:embed="rId8"/>
          <a:stretch>
            <a:fillRect/>
          </a:stretch>
        </p:blipFill>
        <p:spPr>
          <a:xfrm>
            <a:off x="4381935" y="1423533"/>
            <a:ext cx="605950" cy="602386"/>
          </a:xfrm>
          <a:prstGeom prst="rect">
            <a:avLst/>
          </a:prstGeom>
        </p:spPr>
      </p:pic>
      <p:pic>
        <p:nvPicPr>
          <p:cNvPr id="32" name="Picture 31"/>
          <p:cNvPicPr>
            <a:picLocks noChangeAspect="1"/>
          </p:cNvPicPr>
          <p:nvPr/>
        </p:nvPicPr>
        <p:blipFill>
          <a:blip r:embed="rId8"/>
          <a:stretch>
            <a:fillRect/>
          </a:stretch>
        </p:blipFill>
        <p:spPr>
          <a:xfrm>
            <a:off x="4311380" y="1658307"/>
            <a:ext cx="605950" cy="602386"/>
          </a:xfrm>
          <a:prstGeom prst="rect">
            <a:avLst/>
          </a:prstGeom>
        </p:spPr>
      </p:pic>
      <p:grpSp>
        <p:nvGrpSpPr>
          <p:cNvPr id="33" name="Group 32"/>
          <p:cNvGrpSpPr/>
          <p:nvPr/>
        </p:nvGrpSpPr>
        <p:grpSpPr>
          <a:xfrm>
            <a:off x="9684116" y="945708"/>
            <a:ext cx="1023415" cy="1367596"/>
            <a:chOff x="9684608" y="945346"/>
            <a:chExt cx="1023560" cy="1367790"/>
          </a:xfrm>
        </p:grpSpPr>
        <p:sp>
          <p:nvSpPr>
            <p:cNvPr id="34" name="Hexagon 33"/>
            <p:cNvSpPr/>
            <p:nvPr/>
          </p:nvSpPr>
          <p:spPr bwMode="auto">
            <a:xfrm>
              <a:off x="9886641" y="1371114"/>
              <a:ext cx="366618" cy="309872"/>
            </a:xfrm>
            <a:prstGeom prst="hexagon">
              <a:avLst/>
            </a:prstGeom>
            <a:solidFill>
              <a:srgbClr val="FF0000"/>
            </a:solidFill>
            <a:ln w="9525" cap="flat" cmpd="sng" algn="ctr">
              <a:no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effectLst/>
                <a:uLnTx/>
                <a:uFillTx/>
                <a:latin typeface="Segoe UI Light"/>
                <a:ea typeface="Segoe UI" pitchFamily="34" charset="0"/>
                <a:cs typeface="Segoe UI" pitchFamily="34" charset="0"/>
              </a:endParaRPr>
            </a:p>
          </p:txBody>
        </p:sp>
        <p:sp>
          <p:nvSpPr>
            <p:cNvPr id="35" name="Hexagon 34"/>
            <p:cNvSpPr/>
            <p:nvPr/>
          </p:nvSpPr>
          <p:spPr bwMode="auto">
            <a:xfrm>
              <a:off x="9886641" y="1935376"/>
              <a:ext cx="366618" cy="309872"/>
            </a:xfrm>
            <a:prstGeom prst="hexagon">
              <a:avLst/>
            </a:prstGeom>
            <a:solidFill>
              <a:srgbClr val="FFC000"/>
            </a:solidFill>
            <a:ln w="9525" cap="flat" cmpd="sng" algn="ctr">
              <a:no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effectLst/>
                <a:uLnTx/>
                <a:uFillTx/>
                <a:latin typeface="Segoe UI Light"/>
                <a:ea typeface="Segoe UI" pitchFamily="34" charset="0"/>
                <a:cs typeface="Segoe UI" pitchFamily="34" charset="0"/>
              </a:endParaRPr>
            </a:p>
          </p:txBody>
        </p:sp>
        <p:sp>
          <p:nvSpPr>
            <p:cNvPr id="36" name="Hexagon 35"/>
            <p:cNvSpPr/>
            <p:nvPr/>
          </p:nvSpPr>
          <p:spPr bwMode="auto">
            <a:xfrm>
              <a:off x="10304059" y="1660017"/>
              <a:ext cx="366618" cy="309872"/>
            </a:xfrm>
            <a:prstGeom prst="hexagon">
              <a:avLst/>
            </a:prstGeom>
            <a:solidFill>
              <a:srgbClr val="92D050"/>
            </a:solidFill>
            <a:ln w="9525" cap="flat" cmpd="sng" algn="ctr">
              <a:no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effectLst/>
                <a:uLnTx/>
                <a:uFillTx/>
                <a:latin typeface="Segoe UI Light"/>
                <a:ea typeface="Segoe UI" pitchFamily="34" charset="0"/>
                <a:cs typeface="Segoe UI" pitchFamily="34" charset="0"/>
              </a:endParaRPr>
            </a:p>
          </p:txBody>
        </p:sp>
        <p:sp>
          <p:nvSpPr>
            <p:cNvPr id="37" name="Rounded Rectangle 36"/>
            <p:cNvSpPr/>
            <p:nvPr/>
          </p:nvSpPr>
          <p:spPr bwMode="auto">
            <a:xfrm>
              <a:off x="9684608" y="1293697"/>
              <a:ext cx="1023560" cy="1019439"/>
            </a:xfrm>
            <a:prstGeom prst="roundRect">
              <a:avLst/>
            </a:prstGeom>
            <a:noFill/>
            <a:ln w="10795" cap="flat" cmpd="sng" algn="ctr">
              <a:solidFill>
                <a:srgbClr val="404040"/>
              </a:solidFill>
              <a:prstDash val="lgDash"/>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effectLst/>
                <a:uLnTx/>
                <a:uFillTx/>
                <a:latin typeface="Segoe UI Light"/>
                <a:ea typeface="Segoe UI" pitchFamily="34" charset="0"/>
                <a:cs typeface="Segoe UI" pitchFamily="34" charset="0"/>
              </a:endParaRPr>
            </a:p>
          </p:txBody>
        </p:sp>
        <p:sp>
          <p:nvSpPr>
            <p:cNvPr id="38" name="Rectangle 37"/>
            <p:cNvSpPr/>
            <p:nvPr/>
          </p:nvSpPr>
          <p:spPr>
            <a:xfrm>
              <a:off x="9845620" y="945346"/>
              <a:ext cx="749224" cy="376738"/>
            </a:xfrm>
            <a:prstGeom prst="rect">
              <a:avLst/>
            </a:prstGeom>
          </p:spPr>
          <p:txBody>
            <a:bodyPr wrap="none">
              <a:spAutoFit/>
            </a:bodyPr>
            <a:lstStyle/>
            <a:p>
              <a:pPr marL="0" marR="0" lvl="0" indent="0" algn="l" defTabSz="914224"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effectLst/>
                  <a:uLnTx/>
                  <a:uFillTx/>
                  <a:latin typeface="Segoe UI Light"/>
                  <a:ea typeface="+mn-ea"/>
                  <a:cs typeface="+mn-cs"/>
                </a:rPr>
                <a:t>App 1</a:t>
              </a:r>
            </a:p>
          </p:txBody>
        </p:sp>
      </p:grpSp>
      <p:sp>
        <p:nvSpPr>
          <p:cNvPr id="39" name="Rectangle 38"/>
          <p:cNvSpPr/>
          <p:nvPr/>
        </p:nvSpPr>
        <p:spPr>
          <a:xfrm>
            <a:off x="11065134" y="932513"/>
            <a:ext cx="786721" cy="376684"/>
          </a:xfrm>
          <a:prstGeom prst="rect">
            <a:avLst/>
          </a:prstGeom>
        </p:spPr>
        <p:txBody>
          <a:bodyPr wrap="none">
            <a:spAutoFit/>
          </a:bodyPr>
          <a:lstStyle/>
          <a:p>
            <a:pPr marL="0" marR="0" lvl="0" indent="0" algn="l" defTabSz="914224"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effectLst/>
                <a:uLnTx/>
                <a:uFillTx/>
                <a:latin typeface="Segoe UI Light"/>
                <a:ea typeface="+mn-ea"/>
                <a:cs typeface="+mn-cs"/>
              </a:rPr>
              <a:t>App 2</a:t>
            </a:r>
          </a:p>
        </p:txBody>
      </p:sp>
      <p:sp>
        <p:nvSpPr>
          <p:cNvPr id="40" name="Hexagon 39"/>
          <p:cNvSpPr/>
          <p:nvPr/>
        </p:nvSpPr>
        <p:spPr bwMode="auto">
          <a:xfrm>
            <a:off x="11124830" y="1418134"/>
            <a:ext cx="272812" cy="244066"/>
          </a:xfrm>
          <a:prstGeom prst="hexagon">
            <a:avLst/>
          </a:prstGeom>
          <a:solidFill>
            <a:srgbClr val="002060"/>
          </a:solidFill>
          <a:ln w="9525" cap="flat" cmpd="sng" algn="ctr">
            <a:no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effectLst/>
              <a:uLnTx/>
              <a:uFillTx/>
              <a:latin typeface="Segoe UI Light"/>
              <a:ea typeface="Segoe UI" pitchFamily="34" charset="0"/>
              <a:cs typeface="Segoe UI" pitchFamily="34" charset="0"/>
            </a:endParaRPr>
          </a:p>
        </p:txBody>
      </p:sp>
      <p:sp>
        <p:nvSpPr>
          <p:cNvPr id="41" name="Hexagon 40"/>
          <p:cNvSpPr/>
          <p:nvPr/>
        </p:nvSpPr>
        <p:spPr bwMode="auto">
          <a:xfrm>
            <a:off x="11124830" y="1408943"/>
            <a:ext cx="272812" cy="244066"/>
          </a:xfrm>
          <a:prstGeom prst="hexagon">
            <a:avLst/>
          </a:prstGeom>
          <a:solidFill>
            <a:srgbClr val="002060"/>
          </a:solidFill>
          <a:ln w="9525" cap="flat" cmpd="sng" algn="ctr">
            <a:no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effectLst/>
              <a:uLnTx/>
              <a:uFillTx/>
              <a:latin typeface="Segoe UI Light"/>
              <a:ea typeface="Segoe UI" pitchFamily="34" charset="0"/>
              <a:cs typeface="Segoe UI" pitchFamily="34" charset="0"/>
            </a:endParaRPr>
          </a:p>
        </p:txBody>
      </p:sp>
      <p:sp>
        <p:nvSpPr>
          <p:cNvPr id="42" name="Hexagon 41"/>
          <p:cNvSpPr/>
          <p:nvPr/>
        </p:nvSpPr>
        <p:spPr bwMode="auto">
          <a:xfrm>
            <a:off x="11139818" y="1365785"/>
            <a:ext cx="272812" cy="244066"/>
          </a:xfrm>
          <a:prstGeom prst="hexagon">
            <a:avLst/>
          </a:prstGeom>
          <a:solidFill>
            <a:srgbClr val="002060"/>
          </a:solidFill>
          <a:ln w="9525" cap="flat" cmpd="sng" algn="ctr">
            <a:no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effectLst/>
              <a:uLnTx/>
              <a:uFillTx/>
              <a:latin typeface="Segoe UI Light"/>
              <a:ea typeface="Segoe UI" pitchFamily="34" charset="0"/>
              <a:cs typeface="Segoe UI" pitchFamily="34" charset="0"/>
            </a:endParaRPr>
          </a:p>
        </p:txBody>
      </p:sp>
      <p:sp>
        <p:nvSpPr>
          <p:cNvPr id="43" name="Hexagon 42"/>
          <p:cNvSpPr/>
          <p:nvPr/>
        </p:nvSpPr>
        <p:spPr bwMode="auto">
          <a:xfrm>
            <a:off x="11085559" y="1949836"/>
            <a:ext cx="272812" cy="244066"/>
          </a:xfrm>
          <a:prstGeom prst="hexagon">
            <a:avLst/>
          </a:prstGeom>
          <a:solidFill>
            <a:srgbClr val="FF8C00">
              <a:lumMod val="75000"/>
            </a:srgbClr>
          </a:solidFill>
          <a:ln w="9525" cap="flat" cmpd="sng" algn="ctr">
            <a:no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effectLst/>
              <a:uLnTx/>
              <a:uFillTx/>
              <a:latin typeface="Segoe UI Light"/>
              <a:ea typeface="Segoe UI" pitchFamily="34" charset="0"/>
              <a:cs typeface="Segoe UI" pitchFamily="34" charset="0"/>
            </a:endParaRPr>
          </a:p>
        </p:txBody>
      </p:sp>
      <p:sp>
        <p:nvSpPr>
          <p:cNvPr id="44" name="Hexagon 43"/>
          <p:cNvSpPr/>
          <p:nvPr/>
        </p:nvSpPr>
        <p:spPr bwMode="auto">
          <a:xfrm>
            <a:off x="11577474" y="1671877"/>
            <a:ext cx="272812" cy="244066"/>
          </a:xfrm>
          <a:prstGeom prst="hexagon">
            <a:avLst/>
          </a:prstGeom>
          <a:solidFill>
            <a:srgbClr val="7030A0"/>
          </a:solidFill>
          <a:ln w="9525" cap="flat" cmpd="sng" algn="ctr">
            <a:no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effectLst/>
              <a:uLnTx/>
              <a:uFillTx/>
              <a:latin typeface="Segoe UI Light"/>
              <a:ea typeface="Segoe UI" pitchFamily="34" charset="0"/>
              <a:cs typeface="Segoe UI" pitchFamily="34" charset="0"/>
            </a:endParaRPr>
          </a:p>
        </p:txBody>
      </p:sp>
      <p:sp>
        <p:nvSpPr>
          <p:cNvPr id="45" name="Hexagon 44"/>
          <p:cNvSpPr/>
          <p:nvPr/>
        </p:nvSpPr>
        <p:spPr bwMode="auto">
          <a:xfrm>
            <a:off x="11539836" y="1668912"/>
            <a:ext cx="272812" cy="244066"/>
          </a:xfrm>
          <a:prstGeom prst="hexagon">
            <a:avLst/>
          </a:prstGeom>
          <a:solidFill>
            <a:srgbClr val="7030A0"/>
          </a:solidFill>
          <a:ln w="9525" cap="flat" cmpd="sng" algn="ctr">
            <a:no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effectLst/>
              <a:uLnTx/>
              <a:uFillTx/>
              <a:latin typeface="Segoe UI Light"/>
              <a:ea typeface="Segoe UI" pitchFamily="34" charset="0"/>
              <a:cs typeface="Segoe UI" pitchFamily="34" charset="0"/>
            </a:endParaRPr>
          </a:p>
        </p:txBody>
      </p:sp>
      <p:sp>
        <p:nvSpPr>
          <p:cNvPr id="46" name="Hexagon 45"/>
          <p:cNvSpPr/>
          <p:nvPr/>
        </p:nvSpPr>
        <p:spPr bwMode="auto">
          <a:xfrm>
            <a:off x="11150661" y="1962541"/>
            <a:ext cx="272812" cy="244066"/>
          </a:xfrm>
          <a:prstGeom prst="hexagon">
            <a:avLst/>
          </a:prstGeom>
          <a:solidFill>
            <a:srgbClr val="FF8C00">
              <a:lumMod val="75000"/>
            </a:srgbClr>
          </a:solidFill>
          <a:ln w="9525" cap="flat" cmpd="sng" algn="ctr">
            <a:no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effectLst/>
              <a:uLnTx/>
              <a:uFillTx/>
              <a:latin typeface="Segoe UI Light"/>
              <a:ea typeface="Segoe UI" pitchFamily="34" charset="0"/>
              <a:cs typeface="Segoe UI" pitchFamily="34" charset="0"/>
            </a:endParaRPr>
          </a:p>
        </p:txBody>
      </p:sp>
      <p:cxnSp>
        <p:nvCxnSpPr>
          <p:cNvPr id="47" name="Straight Connector 46"/>
          <p:cNvCxnSpPr/>
          <p:nvPr/>
        </p:nvCxnSpPr>
        <p:spPr>
          <a:xfrm flipH="1">
            <a:off x="5986053" y="297316"/>
            <a:ext cx="3617" cy="6097943"/>
          </a:xfrm>
          <a:prstGeom prst="line">
            <a:avLst/>
          </a:prstGeom>
          <a:noFill/>
          <a:ln w="15875" cap="flat" cmpd="sng" algn="ctr">
            <a:solidFill>
              <a:sysClr val="windowText" lastClr="000000"/>
            </a:solidFill>
            <a:prstDash val="solid"/>
            <a:miter lim="800000"/>
          </a:ln>
          <a:effectLst/>
        </p:spPr>
      </p:cxnSp>
      <p:grpSp>
        <p:nvGrpSpPr>
          <p:cNvPr id="48" name="Group 47"/>
          <p:cNvGrpSpPr/>
          <p:nvPr/>
        </p:nvGrpSpPr>
        <p:grpSpPr>
          <a:xfrm>
            <a:off x="4005161" y="966264"/>
            <a:ext cx="1023415" cy="1341120"/>
            <a:chOff x="4004846" y="965905"/>
            <a:chExt cx="1023560" cy="1341310"/>
          </a:xfrm>
        </p:grpSpPr>
        <p:sp>
          <p:nvSpPr>
            <p:cNvPr id="49" name="Rounded Rectangle 48"/>
            <p:cNvSpPr/>
            <p:nvPr/>
          </p:nvSpPr>
          <p:spPr bwMode="auto">
            <a:xfrm>
              <a:off x="4004846" y="1287776"/>
              <a:ext cx="1023560" cy="1019439"/>
            </a:xfrm>
            <a:prstGeom prst="roundRect">
              <a:avLst/>
            </a:prstGeom>
            <a:solidFill>
              <a:sysClr val="window" lastClr="FFFFFF">
                <a:lumMod val="75000"/>
              </a:sysClr>
            </a:solidFill>
            <a:ln w="10795" cap="flat" cmpd="sng" algn="ctr">
              <a:solidFill>
                <a:srgbClr val="404040"/>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effectLst/>
                <a:uLnTx/>
                <a:uFillTx/>
                <a:latin typeface="Segoe UI Light"/>
                <a:ea typeface="Segoe UI" pitchFamily="34" charset="0"/>
                <a:cs typeface="Segoe UI" pitchFamily="34" charset="0"/>
              </a:endParaRPr>
            </a:p>
          </p:txBody>
        </p:sp>
        <p:sp>
          <p:nvSpPr>
            <p:cNvPr id="50" name="Rectangle 49"/>
            <p:cNvSpPr/>
            <p:nvPr/>
          </p:nvSpPr>
          <p:spPr>
            <a:xfrm>
              <a:off x="4096326" y="1489621"/>
              <a:ext cx="286870" cy="309872"/>
            </a:xfrm>
            <a:prstGeom prst="rect">
              <a:avLst/>
            </a:prstGeom>
            <a:solidFill>
              <a:srgbClr val="FF0000"/>
            </a:solidFill>
            <a:ln w="9525" cap="flat" cmpd="sng" algn="ctr">
              <a:no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effectLst/>
                <a:uLnTx/>
                <a:uFillTx/>
                <a:latin typeface="Segoe UI Light"/>
                <a:ea typeface="Segoe UI" pitchFamily="34" charset="0"/>
                <a:cs typeface="Segoe UI" pitchFamily="34" charset="0"/>
              </a:endParaRPr>
            </a:p>
          </p:txBody>
        </p:sp>
        <p:sp>
          <p:nvSpPr>
            <p:cNvPr id="51" name="Rectangle 50"/>
            <p:cNvSpPr/>
            <p:nvPr/>
          </p:nvSpPr>
          <p:spPr>
            <a:xfrm>
              <a:off x="4383196" y="1884030"/>
              <a:ext cx="286870" cy="309872"/>
            </a:xfrm>
            <a:prstGeom prst="rect">
              <a:avLst/>
            </a:prstGeom>
            <a:solidFill>
              <a:srgbClr val="92D050"/>
            </a:solidFill>
            <a:ln w="9525" cap="flat" cmpd="sng" algn="ctr">
              <a:no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effectLst/>
                <a:uLnTx/>
                <a:uFillTx/>
                <a:latin typeface="Segoe UI Light"/>
                <a:ea typeface="Segoe UI" pitchFamily="34" charset="0"/>
                <a:cs typeface="Segoe UI" pitchFamily="34" charset="0"/>
              </a:endParaRPr>
            </a:p>
          </p:txBody>
        </p:sp>
        <p:sp>
          <p:nvSpPr>
            <p:cNvPr id="52" name="Rectangle 51"/>
            <p:cNvSpPr/>
            <p:nvPr/>
          </p:nvSpPr>
          <p:spPr>
            <a:xfrm>
              <a:off x="4670066" y="1489621"/>
              <a:ext cx="286870" cy="309872"/>
            </a:xfrm>
            <a:prstGeom prst="rect">
              <a:avLst/>
            </a:prstGeom>
            <a:solidFill>
              <a:srgbClr val="FFC000"/>
            </a:solidFill>
            <a:ln w="9525" cap="flat" cmpd="sng" algn="ctr">
              <a:no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effectLst/>
                <a:uLnTx/>
                <a:uFillTx/>
                <a:latin typeface="Segoe UI Light"/>
                <a:ea typeface="Segoe UI" pitchFamily="34" charset="0"/>
                <a:cs typeface="Segoe UI" pitchFamily="34" charset="0"/>
              </a:endParaRPr>
            </a:p>
          </p:txBody>
        </p:sp>
        <p:sp>
          <p:nvSpPr>
            <p:cNvPr id="53" name="Rectangle 52"/>
            <p:cNvSpPr/>
            <p:nvPr/>
          </p:nvSpPr>
          <p:spPr>
            <a:xfrm>
              <a:off x="4160986" y="965905"/>
              <a:ext cx="749224" cy="376738"/>
            </a:xfrm>
            <a:prstGeom prst="rect">
              <a:avLst/>
            </a:prstGeom>
          </p:spPr>
          <p:txBody>
            <a:bodyPr wrap="none">
              <a:spAutoFit/>
            </a:bodyPr>
            <a:lstStyle/>
            <a:p>
              <a:pPr marL="0" marR="0" lvl="0" indent="0" algn="l" defTabSz="914224"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effectLst/>
                  <a:uLnTx/>
                  <a:uFillTx/>
                  <a:latin typeface="Segoe UI Light"/>
                  <a:ea typeface="+mn-ea"/>
                  <a:cs typeface="+mn-cs"/>
                </a:rPr>
                <a:t>App 1</a:t>
              </a:r>
            </a:p>
          </p:txBody>
        </p:sp>
      </p:grpSp>
      <p:sp>
        <p:nvSpPr>
          <p:cNvPr id="54" name="Hexagon 53"/>
          <p:cNvSpPr/>
          <p:nvPr/>
        </p:nvSpPr>
        <p:spPr bwMode="auto">
          <a:xfrm>
            <a:off x="9919926" y="1974226"/>
            <a:ext cx="272812" cy="244066"/>
          </a:xfrm>
          <a:prstGeom prst="hexagon">
            <a:avLst/>
          </a:prstGeom>
          <a:solidFill>
            <a:srgbClr val="FFC000"/>
          </a:solidFill>
          <a:ln w="9525" cap="flat" cmpd="sng" algn="ctr">
            <a:no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effectLst/>
              <a:uLnTx/>
              <a:uFillTx/>
              <a:latin typeface="Segoe UI Light"/>
              <a:ea typeface="Segoe UI" pitchFamily="34" charset="0"/>
              <a:cs typeface="Segoe UI" pitchFamily="34" charset="0"/>
            </a:endParaRPr>
          </a:p>
        </p:txBody>
      </p:sp>
      <p:sp>
        <p:nvSpPr>
          <p:cNvPr id="55" name="Hexagon 54"/>
          <p:cNvSpPr/>
          <p:nvPr/>
        </p:nvSpPr>
        <p:spPr bwMode="auto">
          <a:xfrm>
            <a:off x="9903286" y="1962407"/>
            <a:ext cx="272812" cy="244066"/>
          </a:xfrm>
          <a:prstGeom prst="hexagon">
            <a:avLst/>
          </a:prstGeom>
          <a:solidFill>
            <a:srgbClr val="FFC000"/>
          </a:solidFill>
          <a:ln w="9525" cap="flat" cmpd="sng" algn="ctr">
            <a:no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effectLst/>
              <a:uLnTx/>
              <a:uFillTx/>
              <a:latin typeface="Segoe UI Light"/>
              <a:ea typeface="Segoe UI" pitchFamily="34" charset="0"/>
              <a:cs typeface="Segoe UI" pitchFamily="34" charset="0"/>
            </a:endParaRPr>
          </a:p>
        </p:txBody>
      </p:sp>
      <p:sp>
        <p:nvSpPr>
          <p:cNvPr id="56" name="Hexagon 55"/>
          <p:cNvSpPr/>
          <p:nvPr/>
        </p:nvSpPr>
        <p:spPr bwMode="auto">
          <a:xfrm>
            <a:off x="11119123" y="1401439"/>
            <a:ext cx="272812" cy="244066"/>
          </a:xfrm>
          <a:prstGeom prst="hexagon">
            <a:avLst/>
          </a:prstGeom>
          <a:solidFill>
            <a:srgbClr val="002060"/>
          </a:solidFill>
          <a:ln w="9525" cap="flat" cmpd="sng" algn="ctr">
            <a:no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effectLst/>
              <a:uLnTx/>
              <a:uFillTx/>
              <a:latin typeface="Segoe UI Light"/>
              <a:ea typeface="Segoe UI" pitchFamily="34" charset="0"/>
              <a:cs typeface="Segoe UI" pitchFamily="34" charset="0"/>
            </a:endParaRPr>
          </a:p>
        </p:txBody>
      </p:sp>
      <p:sp>
        <p:nvSpPr>
          <p:cNvPr id="57" name="Hexagon 56"/>
          <p:cNvSpPr/>
          <p:nvPr/>
        </p:nvSpPr>
        <p:spPr bwMode="auto">
          <a:xfrm>
            <a:off x="11124877" y="1414274"/>
            <a:ext cx="272812" cy="244066"/>
          </a:xfrm>
          <a:prstGeom prst="hexagon">
            <a:avLst/>
          </a:prstGeom>
          <a:solidFill>
            <a:srgbClr val="002060"/>
          </a:solidFill>
          <a:ln w="9525" cap="flat" cmpd="sng" algn="ctr">
            <a:no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effectLst/>
              <a:uLnTx/>
              <a:uFillTx/>
              <a:latin typeface="Segoe UI Light"/>
              <a:ea typeface="Segoe UI" pitchFamily="34" charset="0"/>
              <a:cs typeface="Segoe UI" pitchFamily="34" charset="0"/>
            </a:endParaRPr>
          </a:p>
        </p:txBody>
      </p:sp>
      <p:sp>
        <p:nvSpPr>
          <p:cNvPr id="58" name="Hexagon 57"/>
          <p:cNvSpPr/>
          <p:nvPr/>
        </p:nvSpPr>
        <p:spPr bwMode="auto">
          <a:xfrm>
            <a:off x="11078725" y="1367873"/>
            <a:ext cx="272812" cy="244066"/>
          </a:xfrm>
          <a:prstGeom prst="hexagon">
            <a:avLst/>
          </a:prstGeom>
          <a:solidFill>
            <a:srgbClr val="002060"/>
          </a:solidFill>
          <a:ln w="9525" cap="flat" cmpd="sng" algn="ctr">
            <a:no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effectLst/>
              <a:uLnTx/>
              <a:uFillTx/>
              <a:latin typeface="Segoe UI Light"/>
              <a:ea typeface="Segoe UI" pitchFamily="34" charset="0"/>
              <a:cs typeface="Segoe UI" pitchFamily="34" charset="0"/>
            </a:endParaRPr>
          </a:p>
        </p:txBody>
      </p:sp>
      <p:sp>
        <p:nvSpPr>
          <p:cNvPr id="59" name="Hexagon 58"/>
          <p:cNvSpPr/>
          <p:nvPr/>
        </p:nvSpPr>
        <p:spPr bwMode="auto">
          <a:xfrm>
            <a:off x="10346033" y="1713392"/>
            <a:ext cx="272812" cy="244066"/>
          </a:xfrm>
          <a:prstGeom prst="hexagon">
            <a:avLst/>
          </a:prstGeom>
          <a:solidFill>
            <a:srgbClr val="92D050"/>
          </a:solidFill>
          <a:ln w="9525" cap="flat" cmpd="sng" algn="ctr">
            <a:no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effectLst/>
              <a:uLnTx/>
              <a:uFillTx/>
              <a:latin typeface="Segoe UI Light"/>
              <a:ea typeface="Segoe UI" pitchFamily="34" charset="0"/>
              <a:cs typeface="Segoe UI" pitchFamily="34" charset="0"/>
            </a:endParaRPr>
          </a:p>
        </p:txBody>
      </p:sp>
      <p:sp>
        <p:nvSpPr>
          <p:cNvPr id="60" name="Hexagon 59"/>
          <p:cNvSpPr/>
          <p:nvPr/>
        </p:nvSpPr>
        <p:spPr bwMode="auto">
          <a:xfrm>
            <a:off x="10367571" y="1709022"/>
            <a:ext cx="272812" cy="244066"/>
          </a:xfrm>
          <a:prstGeom prst="hexagon">
            <a:avLst/>
          </a:prstGeom>
          <a:solidFill>
            <a:srgbClr val="92D050"/>
          </a:solidFill>
          <a:ln w="9525" cap="flat" cmpd="sng" algn="ctr">
            <a:no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effectLst/>
              <a:uLnTx/>
              <a:uFillTx/>
              <a:latin typeface="Segoe UI Light"/>
              <a:ea typeface="Segoe UI" pitchFamily="34" charset="0"/>
              <a:cs typeface="Segoe UI" pitchFamily="34" charset="0"/>
            </a:endParaRPr>
          </a:p>
        </p:txBody>
      </p:sp>
    </p:spTree>
    <p:extLst>
      <p:ext uri="{BB962C8B-B14F-4D97-AF65-F5344CB8AC3E}">
        <p14:creationId xmlns:p14="http://schemas.microsoft.com/office/powerpoint/2010/main" val="25321669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10" presetClass="entr" presetSubtype="0" fill="hold"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par>
                                <p:cTn id="17" presetID="42" presetClass="path" presetSubtype="0" accel="50000" decel="50000" fill="hold" nodeType="withEffect">
                                  <p:stCondLst>
                                    <p:cond delay="0"/>
                                  </p:stCondLst>
                                  <p:childTnLst>
                                    <p:animMotion origin="layout" path="M -3.3878E-6 1.64321E-6 L -0.14488 0.29619 " pathEditMode="relative" rAng="0" ptsTypes="AA">
                                      <p:cBhvr>
                                        <p:cTn id="18" dur="2000" fill="hold"/>
                                        <p:tgtEl>
                                          <p:spTgt spid="30"/>
                                        </p:tgtEl>
                                        <p:attrNameLst>
                                          <p:attrName>ppt_x</p:attrName>
                                          <p:attrName>ppt_y</p:attrName>
                                        </p:attrNameLst>
                                      </p:cBhvr>
                                      <p:rCtr x="-7250" y="14798"/>
                                    </p:animMotion>
                                  </p:childTnLst>
                                </p:cTn>
                              </p:par>
                              <p:par>
                                <p:cTn id="19" presetID="42" presetClass="path" presetSubtype="0" accel="50000" decel="50000" fill="hold" nodeType="withEffect">
                                  <p:stCondLst>
                                    <p:cond delay="0"/>
                                  </p:stCondLst>
                                  <p:childTnLst>
                                    <p:animMotion origin="layout" path="M -1.34542E-6 -2.0699E-6 L -0.16888 0.41058 " pathEditMode="relative" rAng="0" ptsTypes="AA">
                                      <p:cBhvr>
                                        <p:cTn id="20" dur="2000" fill="hold"/>
                                        <p:tgtEl>
                                          <p:spTgt spid="31"/>
                                        </p:tgtEl>
                                        <p:attrNameLst>
                                          <p:attrName>ppt_x</p:attrName>
                                          <p:attrName>ppt_y</p:attrName>
                                        </p:attrNameLst>
                                      </p:cBhvr>
                                      <p:rCtr x="-8450" y="20517"/>
                                    </p:animMotion>
                                  </p:childTnLst>
                                </p:cTn>
                              </p:par>
                              <p:par>
                                <p:cTn id="21" presetID="42" presetClass="path" presetSubtype="0" accel="50000" decel="50000" fill="hold" nodeType="withEffect">
                                  <p:stCondLst>
                                    <p:cond delay="0"/>
                                  </p:stCondLst>
                                  <p:childTnLst>
                                    <p:animMotion origin="layout" path="M -4.80214E-6 -2.62823E-6 L -0.16517 0.49456 " pathEditMode="relative" rAng="0" ptsTypes="AA">
                                      <p:cBhvr>
                                        <p:cTn id="22" dur="2000" fill="hold"/>
                                        <p:tgtEl>
                                          <p:spTgt spid="32"/>
                                        </p:tgtEl>
                                        <p:attrNameLst>
                                          <p:attrName>ppt_x</p:attrName>
                                          <p:attrName>ppt_y</p:attrName>
                                        </p:attrNameLst>
                                      </p:cBhvr>
                                      <p:rCtr x="-8259" y="24716"/>
                                    </p:animMotion>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childTnLst>
                          </p:cTn>
                        </p:par>
                        <p:par>
                          <p:cTn id="28" fill="hold">
                            <p:stCondLst>
                              <p:cond delay="500"/>
                            </p:stCondLst>
                            <p:childTnLst>
                              <p:par>
                                <p:cTn id="29" presetID="42" presetClass="path" presetSubtype="0" accel="50000" decel="50000" fill="hold" grpId="0" nodeType="afterEffect">
                                  <p:stCondLst>
                                    <p:cond delay="0"/>
                                  </p:stCondLst>
                                  <p:childTnLst>
                                    <p:animMotion origin="layout" path="M 2.4432E-6 -2.55561E-6 L -0.08936 0.28121 " pathEditMode="relative" rAng="0" ptsTypes="AA">
                                      <p:cBhvr>
                                        <p:cTn id="30" dur="2000" fill="hold"/>
                                        <p:tgtEl>
                                          <p:spTgt spid="14"/>
                                        </p:tgtEl>
                                        <p:attrNameLst>
                                          <p:attrName>ppt_x</p:attrName>
                                          <p:attrName>ppt_y</p:attrName>
                                        </p:attrNameLst>
                                      </p:cBhvr>
                                      <p:rCtr x="-4468" y="14049"/>
                                    </p:animMotion>
                                  </p:childTnLst>
                                </p:cTn>
                              </p:par>
                              <p:par>
                                <p:cTn id="31" presetID="42" presetClass="path" presetSubtype="0" accel="50000" decel="50000" fill="hold" grpId="0" nodeType="withEffect">
                                  <p:stCondLst>
                                    <p:cond delay="0"/>
                                  </p:stCondLst>
                                  <p:childTnLst>
                                    <p:animMotion origin="layout" path="M 1.87644E-6 -4.08534E-8 L -0.21764 0.39719 " pathEditMode="relative" rAng="0" ptsTypes="AA">
                                      <p:cBhvr>
                                        <p:cTn id="32" dur="2000" fill="hold"/>
                                        <p:tgtEl>
                                          <p:spTgt spid="17"/>
                                        </p:tgtEl>
                                        <p:attrNameLst>
                                          <p:attrName>ppt_x</p:attrName>
                                          <p:attrName>ppt_y</p:attrName>
                                        </p:attrNameLst>
                                      </p:cBhvr>
                                      <p:rCtr x="-10888" y="19859"/>
                                    </p:animMotion>
                                  </p:childTnLst>
                                </p:cTn>
                              </p:par>
                              <p:par>
                                <p:cTn id="33" presetID="42" presetClass="path" presetSubtype="0" accel="50000" decel="50000" fill="hold" grpId="0" nodeType="withEffect">
                                  <p:stCondLst>
                                    <p:cond delay="0"/>
                                  </p:stCondLst>
                                  <p:childTnLst>
                                    <p:animMotion origin="layout" path="M 4.59535E-8 -4.335E-6 L -0.1482 0.27985 " pathEditMode="relative" rAng="0" ptsTypes="AA">
                                      <p:cBhvr>
                                        <p:cTn id="34" dur="2000" fill="hold"/>
                                        <p:tgtEl>
                                          <p:spTgt spid="40"/>
                                        </p:tgtEl>
                                        <p:attrNameLst>
                                          <p:attrName>ppt_x</p:attrName>
                                          <p:attrName>ppt_y</p:attrName>
                                        </p:attrNameLst>
                                      </p:cBhvr>
                                      <p:rCtr x="-7416" y="13981"/>
                                    </p:animMotion>
                                  </p:childTnLst>
                                </p:cTn>
                              </p:par>
                              <p:par>
                                <p:cTn id="35" presetID="42" presetClass="path" presetSubtype="0" accel="50000" decel="50000" fill="hold" grpId="0" nodeType="withEffect">
                                  <p:stCondLst>
                                    <p:cond delay="0"/>
                                  </p:stCondLst>
                                  <p:childTnLst>
                                    <p:animMotion origin="layout" path="M 4.59535E-8 -2.55561E-6 L -0.04927 0.42284 " pathEditMode="relative" rAng="0" ptsTypes="AA">
                                      <p:cBhvr>
                                        <p:cTn id="36" dur="2000" fill="hold"/>
                                        <p:tgtEl>
                                          <p:spTgt spid="41"/>
                                        </p:tgtEl>
                                        <p:attrNameLst>
                                          <p:attrName>ppt_x</p:attrName>
                                          <p:attrName>ppt_y</p:attrName>
                                        </p:attrNameLst>
                                      </p:cBhvr>
                                      <p:rCtr x="-2464" y="21130"/>
                                    </p:animMotion>
                                  </p:childTnLst>
                                </p:cTn>
                              </p:par>
                              <p:par>
                                <p:cTn id="37" presetID="42" presetClass="path" presetSubtype="0" accel="50000" decel="50000" fill="hold" grpId="0" nodeType="withEffect">
                                  <p:stCondLst>
                                    <p:cond delay="0"/>
                                  </p:stCondLst>
                                  <p:childTnLst>
                                    <p:animMotion origin="layout" path="M 2.6168E-6 -2.16523E-6 L -0.00664 0.35475 " pathEditMode="relative" rAng="0" ptsTypes="AA">
                                      <p:cBhvr>
                                        <p:cTn id="38" dur="2000" fill="hold"/>
                                        <p:tgtEl>
                                          <p:spTgt spid="22"/>
                                        </p:tgtEl>
                                        <p:attrNameLst>
                                          <p:attrName>ppt_x</p:attrName>
                                          <p:attrName>ppt_y</p:attrName>
                                        </p:attrNameLst>
                                      </p:cBhvr>
                                      <p:rCtr x="-332" y="17726"/>
                                    </p:animMotion>
                                  </p:childTnLst>
                                </p:cTn>
                              </p:par>
                              <p:par>
                                <p:cTn id="39" presetID="42" presetClass="path" presetSubtype="0" accel="50000" decel="50000" fill="hold" grpId="0" nodeType="withEffect">
                                  <p:stCondLst>
                                    <p:cond delay="0"/>
                                  </p:stCondLst>
                                  <p:childTnLst>
                                    <p:animMotion origin="layout" path="M 1.26372E-6 2.9823E-6 L -0.02796 0.32297 " pathEditMode="relative" rAng="0" ptsTypes="AA">
                                      <p:cBhvr>
                                        <p:cTn id="40" dur="2000" fill="hold"/>
                                        <p:tgtEl>
                                          <p:spTgt spid="43"/>
                                        </p:tgtEl>
                                        <p:attrNameLst>
                                          <p:attrName>ppt_x</p:attrName>
                                          <p:attrName>ppt_y</p:attrName>
                                        </p:attrNameLst>
                                      </p:cBhvr>
                                      <p:rCtr x="-1404" y="16137"/>
                                    </p:animMotion>
                                  </p:childTnLst>
                                </p:cTn>
                              </p:par>
                              <p:par>
                                <p:cTn id="41" presetID="42" presetClass="path" presetSubtype="0" accel="50000" decel="50000" fill="hold" grpId="0" nodeType="withEffect">
                                  <p:stCondLst>
                                    <p:cond delay="0"/>
                                  </p:stCondLst>
                                  <p:childTnLst>
                                    <p:animMotion origin="layout" path="M -3.91626E-6 -4.52565E-6 L -0.05667 0.51635 " pathEditMode="relative" rAng="0" ptsTypes="AA">
                                      <p:cBhvr>
                                        <p:cTn id="42" dur="2000" fill="hold"/>
                                        <p:tgtEl>
                                          <p:spTgt spid="45"/>
                                        </p:tgtEl>
                                        <p:attrNameLst>
                                          <p:attrName>ppt_x</p:attrName>
                                          <p:attrName>ppt_y</p:attrName>
                                        </p:attrNameLst>
                                      </p:cBhvr>
                                      <p:rCtr x="-2834" y="25806"/>
                                    </p:animMotion>
                                  </p:childTnLst>
                                </p:cTn>
                              </p:par>
                              <p:par>
                                <p:cTn id="43" presetID="42" presetClass="path" presetSubtype="0" accel="50000" decel="50000" fill="hold" grpId="0" nodeType="withEffect">
                                  <p:stCondLst>
                                    <p:cond delay="0"/>
                                  </p:stCondLst>
                                  <p:childTnLst>
                                    <p:animMotion origin="layout" path="M 3.55885E-6 -4.54834E-6 L -0.34057 0.4065 " pathEditMode="relative" rAng="0" ptsTypes="AA">
                                      <p:cBhvr>
                                        <p:cTn id="44" dur="2000" fill="hold"/>
                                        <p:tgtEl>
                                          <p:spTgt spid="42"/>
                                        </p:tgtEl>
                                        <p:attrNameLst>
                                          <p:attrName>ppt_x</p:attrName>
                                          <p:attrName>ppt_y</p:attrName>
                                        </p:attrNameLst>
                                      </p:cBhvr>
                                      <p:rCtr x="-17028" y="20313"/>
                                    </p:animMotion>
                                  </p:childTnLst>
                                </p:cTn>
                              </p:par>
                              <p:par>
                                <p:cTn id="45" presetID="42" presetClass="path" presetSubtype="0" accel="50000" decel="50000" fill="hold" grpId="0" nodeType="withEffect">
                                  <p:stCondLst>
                                    <p:cond delay="0"/>
                                  </p:stCondLst>
                                  <p:childTnLst>
                                    <p:animMotion origin="layout" path="M -4.58259E-6 -1.31185E-6 L -0.06944 0.23831 " pathEditMode="relative" rAng="0" ptsTypes="AA">
                                      <p:cBhvr>
                                        <p:cTn id="46" dur="2000" fill="hold"/>
                                        <p:tgtEl>
                                          <p:spTgt spid="20"/>
                                        </p:tgtEl>
                                        <p:attrNameLst>
                                          <p:attrName>ppt_x</p:attrName>
                                          <p:attrName>ppt_y</p:attrName>
                                        </p:attrNameLst>
                                      </p:cBhvr>
                                      <p:rCtr x="-3472" y="11916"/>
                                    </p:animMotion>
                                  </p:childTnLst>
                                </p:cTn>
                              </p:par>
                              <p:par>
                                <p:cTn id="47" presetID="42" presetClass="path" presetSubtype="0" accel="50000" decel="50000" fill="hold" grpId="0" nodeType="withEffect">
                                  <p:stCondLst>
                                    <p:cond delay="0"/>
                                  </p:stCondLst>
                                  <p:childTnLst>
                                    <p:animMotion origin="layout" path="M -5.48889E-7 -1.31185E-6 L -0.15484 0.58602 " pathEditMode="relative" rAng="0" ptsTypes="AA">
                                      <p:cBhvr>
                                        <p:cTn id="48" dur="2000" fill="hold"/>
                                        <p:tgtEl>
                                          <p:spTgt spid="15"/>
                                        </p:tgtEl>
                                        <p:attrNameLst>
                                          <p:attrName>ppt_x</p:attrName>
                                          <p:attrName>ppt_y</p:attrName>
                                        </p:attrNameLst>
                                      </p:cBhvr>
                                      <p:rCtr x="-7748" y="29301"/>
                                    </p:animMotion>
                                  </p:childTnLst>
                                </p:cTn>
                              </p:par>
                              <p:par>
                                <p:cTn id="49" presetID="42" presetClass="path" presetSubtype="0" accel="50000" decel="50000" fill="hold" grpId="0" nodeType="withEffect">
                                  <p:stCondLst>
                                    <p:cond delay="0"/>
                                  </p:stCondLst>
                                  <p:childTnLst>
                                    <p:animMotion origin="layout" path="M 2.65509E-7 1.02587E-6 L -0.10391 0.65501 " pathEditMode="relative" rAng="0" ptsTypes="AA">
                                      <p:cBhvr>
                                        <p:cTn id="50" dur="2000" fill="hold"/>
                                        <p:tgtEl>
                                          <p:spTgt spid="24"/>
                                        </p:tgtEl>
                                        <p:attrNameLst>
                                          <p:attrName>ppt_x</p:attrName>
                                          <p:attrName>ppt_y</p:attrName>
                                        </p:attrNameLst>
                                      </p:cBhvr>
                                      <p:rCtr x="-5195" y="32751"/>
                                    </p:animMotion>
                                  </p:childTnLst>
                                </p:cTn>
                              </p:par>
                              <p:par>
                                <p:cTn id="51" presetID="42" presetClass="path" presetSubtype="0" accel="50000" decel="50000" fill="hold" grpId="0" nodeType="withEffect">
                                  <p:stCondLst>
                                    <p:cond delay="0"/>
                                  </p:stCondLst>
                                  <p:childTnLst>
                                    <p:animMotion origin="layout" path="M 1.28159E-6 -3.24557E-6 L -0.08948 0.57944 " pathEditMode="relative" rAng="0" ptsTypes="AA">
                                      <p:cBhvr>
                                        <p:cTn id="52" dur="2000" fill="hold"/>
                                        <p:tgtEl>
                                          <p:spTgt spid="21"/>
                                        </p:tgtEl>
                                        <p:attrNameLst>
                                          <p:attrName>ppt_x</p:attrName>
                                          <p:attrName>ppt_y</p:attrName>
                                        </p:attrNameLst>
                                      </p:cBhvr>
                                      <p:rCtr x="-4480" y="28961"/>
                                    </p:animMotion>
                                  </p:childTnLst>
                                </p:cTn>
                              </p:par>
                              <p:par>
                                <p:cTn id="53" presetID="42" presetClass="path" presetSubtype="0" accel="50000" decel="50000" fill="hold" grpId="0" nodeType="withEffect">
                                  <p:stCondLst>
                                    <p:cond delay="0"/>
                                  </p:stCondLst>
                                  <p:childTnLst>
                                    <p:animMotion origin="layout" path="M -2.33342E-6 -2.72356E-6 L -0.27891 0.46346 " pathEditMode="relative" rAng="0" ptsTypes="AA">
                                      <p:cBhvr>
                                        <p:cTn id="54" dur="2000" fill="hold"/>
                                        <p:tgtEl>
                                          <p:spTgt spid="46"/>
                                        </p:tgtEl>
                                        <p:attrNameLst>
                                          <p:attrName>ppt_x</p:attrName>
                                          <p:attrName>ppt_y</p:attrName>
                                        </p:attrNameLst>
                                      </p:cBhvr>
                                      <p:rCtr x="-13952" y="23173"/>
                                    </p:animMotion>
                                  </p:childTnLst>
                                </p:cTn>
                              </p:par>
                              <p:par>
                                <p:cTn id="55" presetID="42" presetClass="path" presetSubtype="0" accel="50000" decel="50000" fill="hold" grpId="0" nodeType="withEffect">
                                  <p:stCondLst>
                                    <p:cond delay="0"/>
                                  </p:stCondLst>
                                  <p:childTnLst>
                                    <p:animMotion origin="layout" path="M 1.35308E-6 4.06264E-6 L -0.32589 0.38198 " pathEditMode="relative" rAng="0" ptsTypes="AA">
                                      <p:cBhvr>
                                        <p:cTn id="56" dur="2000" fill="hold"/>
                                        <p:tgtEl>
                                          <p:spTgt spid="16"/>
                                        </p:tgtEl>
                                        <p:attrNameLst>
                                          <p:attrName>ppt_x</p:attrName>
                                          <p:attrName>ppt_y</p:attrName>
                                        </p:attrNameLst>
                                      </p:cBhvr>
                                      <p:rCtr x="-16301" y="19088"/>
                                    </p:animMotion>
                                  </p:childTnLst>
                                </p:cTn>
                              </p:par>
                              <p:par>
                                <p:cTn id="57" presetID="42" presetClass="path" presetSubtype="0" accel="50000" decel="50000" fill="hold" grpId="0" nodeType="withEffect">
                                  <p:stCondLst>
                                    <p:cond delay="0"/>
                                  </p:stCondLst>
                                  <p:childTnLst>
                                    <p:animMotion origin="layout" path="M 1.6339E-7 1.54789E-6 L -0.33138 0.52678 " pathEditMode="relative" rAng="0" ptsTypes="AA">
                                      <p:cBhvr>
                                        <p:cTn id="58" dur="2000" fill="hold"/>
                                        <p:tgtEl>
                                          <p:spTgt spid="44"/>
                                        </p:tgtEl>
                                        <p:attrNameLst>
                                          <p:attrName>ppt_x</p:attrName>
                                          <p:attrName>ppt_y</p:attrName>
                                        </p:attrNameLst>
                                      </p:cBhvr>
                                      <p:rCtr x="-16569" y="26328"/>
                                    </p:animMotion>
                                  </p:childTnLst>
                                </p:cTn>
                              </p:par>
                              <p:par>
                                <p:cTn id="59" presetID="42" presetClass="path" presetSubtype="0" accel="50000" decel="50000" fill="hold" grpId="0" nodeType="withEffect">
                                  <p:stCondLst>
                                    <p:cond delay="0"/>
                                  </p:stCondLst>
                                  <p:childTnLst>
                                    <p:animMotion origin="layout" path="M -2.85423E-6 1.89287E-6 L -0.21955 0.54607 " pathEditMode="relative" rAng="0" ptsTypes="AA">
                                      <p:cBhvr>
                                        <p:cTn id="60" dur="2000" fill="hold"/>
                                        <p:tgtEl>
                                          <p:spTgt spid="18"/>
                                        </p:tgtEl>
                                        <p:attrNameLst>
                                          <p:attrName>ppt_x</p:attrName>
                                          <p:attrName>ppt_y</p:attrName>
                                        </p:attrNameLst>
                                      </p:cBhvr>
                                      <p:rCtr x="-10978" y="27304"/>
                                    </p:animMotion>
                                  </p:childTnLst>
                                </p:cTn>
                              </p:par>
                              <p:par>
                                <p:cTn id="61" presetID="42" presetClass="path" presetSubtype="0" accel="50000" decel="50000" fill="hold" grpId="0" nodeType="withEffect">
                                  <p:stCondLst>
                                    <p:cond delay="0"/>
                                  </p:stCondLst>
                                  <p:childTnLst>
                                    <p:animMotion origin="layout" path="M 3.75032E-6 3.69496E-6 L -0.21177 0.36178 " pathEditMode="relative" rAng="0" ptsTypes="AA">
                                      <p:cBhvr>
                                        <p:cTn id="62" dur="2000" fill="hold"/>
                                        <p:tgtEl>
                                          <p:spTgt spid="23"/>
                                        </p:tgtEl>
                                        <p:attrNameLst>
                                          <p:attrName>ppt_x</p:attrName>
                                          <p:attrName>ppt_y</p:attrName>
                                        </p:attrNameLst>
                                      </p:cBhvr>
                                      <p:rCtr x="-10595" y="18089"/>
                                    </p:animMotion>
                                  </p:childTnLst>
                                </p:cTn>
                              </p:par>
                              <p:par>
                                <p:cTn id="63" presetID="42" presetClass="path" presetSubtype="0" accel="50000" decel="50000" fill="hold" grpId="0" nodeType="withEffect">
                                  <p:stCondLst>
                                    <p:cond delay="0"/>
                                  </p:stCondLst>
                                  <p:childTnLst>
                                    <p:animMotion origin="layout" path="M -4.4677E-7 -2.72356E-6 L -0.23768 0.46346 " pathEditMode="relative" rAng="0" ptsTypes="AA">
                                      <p:cBhvr>
                                        <p:cTn id="64" dur="2000" fill="hold"/>
                                        <p:tgtEl>
                                          <p:spTgt spid="55"/>
                                        </p:tgtEl>
                                        <p:attrNameLst>
                                          <p:attrName>ppt_x</p:attrName>
                                          <p:attrName>ppt_y</p:attrName>
                                        </p:attrNameLst>
                                      </p:cBhvr>
                                      <p:rCtr x="-11884" y="23173"/>
                                    </p:animMotion>
                                  </p:childTnLst>
                                </p:cTn>
                              </p:par>
                              <p:par>
                                <p:cTn id="65" presetID="42" presetClass="path" presetSubtype="0" accel="50000" decel="50000" fill="hold" grpId="0" nodeType="withEffect">
                                  <p:stCondLst>
                                    <p:cond delay="0"/>
                                  </p:stCondLst>
                                  <p:childTnLst>
                                    <p:animMotion origin="layout" path="M -0.00957 2.26055E-6 L -0.20896 0.66273 " pathEditMode="relative" rAng="0" ptsTypes="AA">
                                      <p:cBhvr>
                                        <p:cTn id="66" dur="2000" fill="hold"/>
                                        <p:tgtEl>
                                          <p:spTgt spid="56"/>
                                        </p:tgtEl>
                                        <p:attrNameLst>
                                          <p:attrName>ppt_x</p:attrName>
                                          <p:attrName>ppt_y</p:attrName>
                                        </p:attrNameLst>
                                      </p:cBhvr>
                                      <p:rCtr x="-9969" y="33137"/>
                                    </p:animMotion>
                                  </p:childTnLst>
                                </p:cTn>
                              </p:par>
                              <p:par>
                                <p:cTn id="67" presetID="42" presetClass="path" presetSubtype="0" accel="50000" decel="50000" fill="hold" grpId="0" nodeType="withEffect">
                                  <p:stCondLst>
                                    <p:cond delay="0"/>
                                  </p:stCondLst>
                                  <p:childTnLst>
                                    <p:animMotion origin="layout" path="M 1.85857E-6 -1.51158E-6 L -0.06115 0.55947 " pathEditMode="relative" rAng="0" ptsTypes="AA">
                                      <p:cBhvr>
                                        <p:cTn id="68" dur="2000" fill="hold"/>
                                        <p:tgtEl>
                                          <p:spTgt spid="58"/>
                                        </p:tgtEl>
                                        <p:attrNameLst>
                                          <p:attrName>ppt_x</p:attrName>
                                          <p:attrName>ppt_y</p:attrName>
                                        </p:attrNameLst>
                                      </p:cBhvr>
                                      <p:rCtr x="-3064" y="27962"/>
                                    </p:animMotion>
                                  </p:childTnLst>
                                </p:cTn>
                              </p:par>
                              <p:par>
                                <p:cTn id="69" presetID="42" presetClass="path" presetSubtype="0" accel="50000" decel="50000" fill="hold" grpId="0" nodeType="withEffect">
                                  <p:stCondLst>
                                    <p:cond delay="0"/>
                                  </p:stCondLst>
                                  <p:childTnLst>
                                    <p:animMotion origin="layout" path="M -4.43707E-6 5.03858E-7 L -0.14475 0.23763 " pathEditMode="relative" rAng="0" ptsTypes="AA">
                                      <p:cBhvr>
                                        <p:cTn id="70" dur="2000" fill="hold"/>
                                        <p:tgtEl>
                                          <p:spTgt spid="59"/>
                                        </p:tgtEl>
                                        <p:attrNameLst>
                                          <p:attrName>ppt_x</p:attrName>
                                          <p:attrName>ppt_y</p:attrName>
                                        </p:attrNameLst>
                                      </p:cBhvr>
                                      <p:rCtr x="-7238" y="11870"/>
                                    </p:animMotion>
                                  </p:childTnLst>
                                </p:cTn>
                              </p:par>
                              <p:par>
                                <p:cTn id="71" presetID="42" presetClass="path" presetSubtype="0" accel="50000" decel="50000" fill="hold" grpId="0" nodeType="withEffect">
                                  <p:stCondLst>
                                    <p:cond delay="0"/>
                                  </p:stCondLst>
                                  <p:childTnLst>
                                    <p:animMotion origin="layout" path="M -1.51902E-6 1.39355E-6 L 0.01711 0.53245 " pathEditMode="relative" rAng="0" ptsTypes="AA">
                                      <p:cBhvr>
                                        <p:cTn id="72" dur="2000" fill="hold"/>
                                        <p:tgtEl>
                                          <p:spTgt spid="60"/>
                                        </p:tgtEl>
                                        <p:attrNameLst>
                                          <p:attrName>ppt_x</p:attrName>
                                          <p:attrName>ppt_y</p:attrName>
                                        </p:attrNameLst>
                                      </p:cBhvr>
                                      <p:rCtr x="855" y="266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4" grpId="0" animBg="1"/>
      <p:bldP spid="15" grpId="0" animBg="1"/>
      <p:bldP spid="16" grpId="0" animBg="1"/>
      <p:bldP spid="17" grpId="0" animBg="1"/>
      <p:bldP spid="18" grpId="0" animBg="1"/>
      <p:bldP spid="20" grpId="0" animBg="1"/>
      <p:bldP spid="21" grpId="0" animBg="1"/>
      <p:bldP spid="22" grpId="0" animBg="1"/>
      <p:bldP spid="23" grpId="0" animBg="1"/>
      <p:bldP spid="24" grpId="0" animBg="1"/>
      <p:bldP spid="40" grpId="0" animBg="1"/>
      <p:bldP spid="41" grpId="0" animBg="1"/>
      <p:bldP spid="42" grpId="0" animBg="1"/>
      <p:bldP spid="43" grpId="0" animBg="1"/>
      <p:bldP spid="44" grpId="0" animBg="1"/>
      <p:bldP spid="45" grpId="0" animBg="1"/>
      <p:bldP spid="46" grpId="0" animBg="1"/>
      <p:bldP spid="55" grpId="0" animBg="1"/>
      <p:bldP spid="56" grpId="0" animBg="1"/>
      <p:bldP spid="58" grpId="0" animBg="1"/>
      <p:bldP spid="59" grpId="0" animBg="1"/>
      <p:bldP spid="60"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Three-Tier Monolithic Application</a:t>
            </a:r>
          </a:p>
        </p:txBody>
      </p:sp>
      <p:pic>
        <p:nvPicPr>
          <p:cNvPr id="1026" name="Picture 2" descr="Three-tier monolithic applica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437" y="2049462"/>
            <a:ext cx="11144241" cy="2971800"/>
          </a:xfrm>
          <a:prstGeom prst="rect">
            <a:avLst/>
          </a:prstGeom>
          <a:noFill/>
        </p:spPr>
      </p:pic>
    </p:spTree>
    <p:extLst>
      <p:ext uri="{BB962C8B-B14F-4D97-AF65-F5344CB8AC3E}">
        <p14:creationId xmlns:p14="http://schemas.microsoft.com/office/powerpoint/2010/main" val="761078909"/>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IMING" val="|16.9|11|9|12.4|3.8|7.9|14.4"/>
</p:tagLst>
</file>

<file path=ppt/tags/tag2.xml><?xml version="1.0" encoding="utf-8"?>
<p:tagLst xmlns:a="http://schemas.openxmlformats.org/drawingml/2006/main" xmlns:r="http://schemas.openxmlformats.org/officeDocument/2006/relationships" xmlns:p="http://schemas.openxmlformats.org/presentationml/2006/main">
  <p:tag name="TIMING" val="|24.1|2.5|3|2.1|12.7|1.6"/>
</p:tagLst>
</file>

<file path=ppt/tags/tag3.xml><?xml version="1.0" encoding="utf-8"?>
<p:tagLst xmlns:a="http://schemas.openxmlformats.org/drawingml/2006/main" xmlns:r="http://schemas.openxmlformats.org/officeDocument/2006/relationships" xmlns:p="http://schemas.openxmlformats.org/presentationml/2006/main">
  <p:tag name="TIMING" val="|0.4|0.4"/>
</p:tagLst>
</file>

<file path=ppt/theme/_rels/theme4.xml.rels><?xml version="1.0" encoding="UTF-8" standalone="yes"?>
<Relationships xmlns="http://schemas.openxmlformats.org/package/2006/relationships"><Relationship Id="rId1" Type="http://schemas.openxmlformats.org/officeDocument/2006/relationships/image" Target="../media/image14.jpeg"/></Relationships>
</file>

<file path=ppt/theme/theme1.xml><?xml version="1.0" encoding="utf-8"?>
<a:theme xmlns:a="http://schemas.openxmlformats.org/drawingml/2006/main" name="MSVID_DarkBlue_16x9_2013_06">
  <a:themeElements>
    <a:clrScheme name="2013 Blue Brand Template">
      <a:dk1>
        <a:srgbClr val="505050"/>
      </a:dk1>
      <a:lt1>
        <a:srgbClr val="FFFFFF"/>
      </a:lt1>
      <a:dk2>
        <a:srgbClr val="002050"/>
      </a:dk2>
      <a:lt2>
        <a:srgbClr val="00BCF2"/>
      </a:lt2>
      <a:accent1>
        <a:srgbClr val="0072C6"/>
      </a:accent1>
      <a:accent2>
        <a:srgbClr val="B4009E"/>
      </a:accent2>
      <a:accent3>
        <a:srgbClr val="008272"/>
      </a:accent3>
      <a:accent4>
        <a:srgbClr val="E81123"/>
      </a:accent4>
      <a:accent5>
        <a:srgbClr val="4668C5"/>
      </a:accent5>
      <a:accent6>
        <a:srgbClr val="68217A"/>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rand_template_16-9_BLUE_2013" id="{EE1C4FDF-8AEC-4652-B621-EDBDE8220A4C}" vid="{04338A60-581E-4384-A745-CA12ADFAEA6E}"/>
    </a:ext>
  </a:extLst>
</a:theme>
</file>

<file path=ppt/theme/theme2.xml><?xml version="1.0" encoding="utf-8"?>
<a:theme xmlns:a="http://schemas.openxmlformats.org/drawingml/2006/main" name="NWA TechFest 2010 Presentation Template">
  <a:themeElements>
    <a:clrScheme name="Custom 5">
      <a:dk1>
        <a:srgbClr val="000000"/>
      </a:dk1>
      <a:lt1>
        <a:srgbClr val="FFFFFF"/>
      </a:lt1>
      <a:dk2>
        <a:srgbClr val="2570A3"/>
      </a:dk2>
      <a:lt2>
        <a:srgbClr val="FFE784"/>
      </a:lt2>
      <a:accent1>
        <a:srgbClr val="3A94D2"/>
      </a:accent1>
      <a:accent2>
        <a:srgbClr val="F38C37"/>
      </a:accent2>
      <a:accent3>
        <a:srgbClr val="8CA923"/>
      </a:accent3>
      <a:accent4>
        <a:srgbClr val="FED45C"/>
      </a:accent4>
      <a:accent5>
        <a:srgbClr val="8557C9"/>
      </a:accent5>
      <a:accent6>
        <a:srgbClr val="274085"/>
      </a:accent6>
      <a:hlink>
        <a:srgbClr val="FED45C"/>
      </a:hlink>
      <a:folHlink>
        <a:srgbClr val="3A94D2"/>
      </a:folHlink>
    </a:clrScheme>
    <a:fontScheme name="Segoe UI">
      <a:majorFont>
        <a:latin typeface="Segoe UI"/>
        <a:ea typeface=""/>
        <a:cs typeface=""/>
      </a:majorFont>
      <a:minorFont>
        <a:latin typeface="Segoe UI"/>
        <a:ea typeface=""/>
        <a:cs typeface=""/>
      </a:minorFont>
    </a:fontScheme>
    <a:fmtScheme name="Aspect">
      <a:fillStyleLst>
        <a:solidFill>
          <a:schemeClr val="phClr"/>
        </a:solidFill>
        <a:gradFill rotWithShape="1">
          <a:gsLst>
            <a:gs pos="0">
              <a:schemeClr val="phClr">
                <a:tint val="65000"/>
                <a:satMod val="270000"/>
              </a:schemeClr>
            </a:gs>
            <a:gs pos="25000">
              <a:schemeClr val="phClr">
                <a:tint val="60000"/>
                <a:satMod val="300000"/>
              </a:schemeClr>
            </a:gs>
            <a:gs pos="100000">
              <a:schemeClr val="phClr">
                <a:tint val="29000"/>
                <a:satMod val="400000"/>
              </a:schemeClr>
            </a:gs>
          </a:gsLst>
          <a:lin ang="16200000" scaled="1"/>
        </a:gradFill>
        <a:gradFill rotWithShape="1">
          <a:gsLst>
            <a:gs pos="0">
              <a:schemeClr val="phClr">
                <a:shade val="45000"/>
                <a:satMod val="155000"/>
              </a:schemeClr>
            </a:gs>
            <a:gs pos="60000">
              <a:schemeClr val="phClr">
                <a:shade val="95000"/>
                <a:satMod val="150000"/>
              </a:schemeClr>
            </a:gs>
            <a:gs pos="100000">
              <a:schemeClr val="phClr">
                <a:tint val="87000"/>
                <a:satMod val="250000"/>
              </a:schemeClr>
            </a:gs>
          </a:gsLst>
          <a:lin ang="16200000" scaled="0"/>
        </a:gradFill>
      </a:fillStyleLst>
      <a:lnStyleLst>
        <a:ln w="9525" cap="flat" cmpd="sng" algn="ctr">
          <a:solidFill>
            <a:schemeClr val="phClr">
              <a:satMod val="150000"/>
            </a:schemeClr>
          </a:solidFill>
          <a:prstDash val="solid"/>
        </a:ln>
        <a:ln w="42500" cap="flat" cmpd="sng" algn="ctr">
          <a:solidFill>
            <a:schemeClr val="phClr"/>
          </a:solidFill>
          <a:prstDash val="solid"/>
        </a:ln>
        <a:ln w="38100" cap="flat" cmpd="sng" algn="ctr">
          <a:solidFill>
            <a:schemeClr val="phClr"/>
          </a:solidFill>
          <a:prstDash val="solid"/>
        </a:ln>
      </a:lnStyleLst>
      <a:effectStyleLst>
        <a:effectStyle>
          <a:effectLst>
            <a:outerShdw blurRad="65500" dist="38100" dir="5400000" rotWithShape="0">
              <a:srgbClr val="000000">
                <a:alpha val="40000"/>
              </a:srgbClr>
            </a:outerShdw>
          </a:effectLst>
        </a:effectStyle>
        <a:effectStyle>
          <a:effectLst>
            <a:outerShdw blurRad="65500" dist="38100" dir="5400000" rotWithShape="0">
              <a:srgbClr val="000000">
                <a:alpha val="40000"/>
              </a:srgbClr>
            </a:outerShdw>
          </a:effectLst>
        </a:effectStyle>
        <a:effectStyle>
          <a:effectLst>
            <a:outerShdw blurRad="65500" dist="38100" dir="5400000" rotWithShape="0">
              <a:srgbClr val="000000">
                <a:alpha val="40000"/>
              </a:srgbClr>
            </a:outerShdw>
          </a:effectLst>
          <a:scene3d>
            <a:camera prst="orthographicFront" fov="0">
              <a:rot lat="0" lon="0" rev="0"/>
            </a:camera>
            <a:lightRig rig="contrasting" dir="t">
              <a:rot lat="0" lon="0" rev="12000000"/>
            </a:lightRig>
          </a:scene3d>
          <a:sp3d prstMaterial="powder">
            <a:bevelT h="508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0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sz="2400" dirty="0" err="1" smtClean="0">
            <a:gradFill>
              <a:gsLst>
                <a:gs pos="0">
                  <a:schemeClr val="tx1"/>
                </a:gs>
                <a:gs pos="86000">
                  <a:schemeClr val="tx1"/>
                </a:gs>
              </a:gsLst>
              <a:lin ang="5400000" scaled="0"/>
            </a:gradFill>
          </a:defRPr>
        </a:defPPr>
      </a:lstStyle>
    </a:txDef>
  </a:objectDefaults>
  <a:extraClrSchemeLst/>
</a:theme>
</file>

<file path=ppt/theme/theme3.xml><?xml version="1.0" encoding="utf-8"?>
<a:theme xmlns:a="http://schemas.openxmlformats.org/drawingml/2006/main" name="1_NWA TechFest 2010 Presentation Template">
  <a:themeElements>
    <a:clrScheme name="Custom 5">
      <a:dk1>
        <a:srgbClr val="000000"/>
      </a:dk1>
      <a:lt1>
        <a:srgbClr val="FFFFFF"/>
      </a:lt1>
      <a:dk2>
        <a:srgbClr val="2570A3"/>
      </a:dk2>
      <a:lt2>
        <a:srgbClr val="FFE784"/>
      </a:lt2>
      <a:accent1>
        <a:srgbClr val="3A94D2"/>
      </a:accent1>
      <a:accent2>
        <a:srgbClr val="F38C37"/>
      </a:accent2>
      <a:accent3>
        <a:srgbClr val="8CA923"/>
      </a:accent3>
      <a:accent4>
        <a:srgbClr val="FED45C"/>
      </a:accent4>
      <a:accent5>
        <a:srgbClr val="8557C9"/>
      </a:accent5>
      <a:accent6>
        <a:srgbClr val="274085"/>
      </a:accent6>
      <a:hlink>
        <a:srgbClr val="FED45C"/>
      </a:hlink>
      <a:folHlink>
        <a:srgbClr val="3A94D2"/>
      </a:folHlink>
    </a:clrScheme>
    <a:fontScheme name="Segoe UI">
      <a:majorFont>
        <a:latin typeface="Segoe UI"/>
        <a:ea typeface=""/>
        <a:cs typeface=""/>
      </a:majorFont>
      <a:minorFont>
        <a:latin typeface="Segoe UI"/>
        <a:ea typeface=""/>
        <a:cs typeface=""/>
      </a:minorFont>
    </a:fontScheme>
    <a:fmtScheme name="Aspect">
      <a:fillStyleLst>
        <a:solidFill>
          <a:schemeClr val="phClr"/>
        </a:solidFill>
        <a:gradFill rotWithShape="1">
          <a:gsLst>
            <a:gs pos="0">
              <a:schemeClr val="phClr">
                <a:tint val="65000"/>
                <a:satMod val="270000"/>
              </a:schemeClr>
            </a:gs>
            <a:gs pos="25000">
              <a:schemeClr val="phClr">
                <a:tint val="60000"/>
                <a:satMod val="300000"/>
              </a:schemeClr>
            </a:gs>
            <a:gs pos="100000">
              <a:schemeClr val="phClr">
                <a:tint val="29000"/>
                <a:satMod val="400000"/>
              </a:schemeClr>
            </a:gs>
          </a:gsLst>
          <a:lin ang="16200000" scaled="1"/>
        </a:gradFill>
        <a:gradFill rotWithShape="1">
          <a:gsLst>
            <a:gs pos="0">
              <a:schemeClr val="phClr">
                <a:shade val="45000"/>
                <a:satMod val="155000"/>
              </a:schemeClr>
            </a:gs>
            <a:gs pos="60000">
              <a:schemeClr val="phClr">
                <a:shade val="95000"/>
                <a:satMod val="150000"/>
              </a:schemeClr>
            </a:gs>
            <a:gs pos="100000">
              <a:schemeClr val="phClr">
                <a:tint val="87000"/>
                <a:satMod val="250000"/>
              </a:schemeClr>
            </a:gs>
          </a:gsLst>
          <a:lin ang="16200000" scaled="0"/>
        </a:gradFill>
      </a:fillStyleLst>
      <a:lnStyleLst>
        <a:ln w="9525" cap="flat" cmpd="sng" algn="ctr">
          <a:solidFill>
            <a:schemeClr val="phClr">
              <a:satMod val="150000"/>
            </a:schemeClr>
          </a:solidFill>
          <a:prstDash val="solid"/>
        </a:ln>
        <a:ln w="42500" cap="flat" cmpd="sng" algn="ctr">
          <a:solidFill>
            <a:schemeClr val="phClr"/>
          </a:solidFill>
          <a:prstDash val="solid"/>
        </a:ln>
        <a:ln w="38100" cap="flat" cmpd="sng" algn="ctr">
          <a:solidFill>
            <a:schemeClr val="phClr"/>
          </a:solidFill>
          <a:prstDash val="solid"/>
        </a:ln>
      </a:lnStyleLst>
      <a:effectStyleLst>
        <a:effectStyle>
          <a:effectLst>
            <a:outerShdw blurRad="65500" dist="38100" dir="5400000" rotWithShape="0">
              <a:srgbClr val="000000">
                <a:alpha val="40000"/>
              </a:srgbClr>
            </a:outerShdw>
          </a:effectLst>
        </a:effectStyle>
        <a:effectStyle>
          <a:effectLst>
            <a:outerShdw blurRad="65500" dist="38100" dir="5400000" rotWithShape="0">
              <a:srgbClr val="000000">
                <a:alpha val="40000"/>
              </a:srgbClr>
            </a:outerShdw>
          </a:effectLst>
        </a:effectStyle>
        <a:effectStyle>
          <a:effectLst>
            <a:outerShdw blurRad="65500" dist="38100" dir="5400000" rotWithShape="0">
              <a:srgbClr val="000000">
                <a:alpha val="40000"/>
              </a:srgbClr>
            </a:outerShdw>
          </a:effectLst>
          <a:scene3d>
            <a:camera prst="orthographicFront" fov="0">
              <a:rot lat="0" lon="0" rev="0"/>
            </a:camera>
            <a:lightRig rig="contrasting" dir="t">
              <a:rot lat="0" lon="0" rev="12000000"/>
            </a:lightRig>
          </a:scene3d>
          <a:sp3d prstMaterial="powder">
            <a:bevelT h="508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0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sz="2400" dirty="0" err="1" smtClean="0">
            <a:gradFill>
              <a:gsLst>
                <a:gs pos="0">
                  <a:schemeClr val="tx1"/>
                </a:gs>
                <a:gs pos="86000">
                  <a:schemeClr val="tx1"/>
                </a:gs>
              </a:gsLst>
              <a:lin ang="5400000" scaled="0"/>
            </a:gradFill>
          </a:defRPr>
        </a:defPPr>
      </a:lstStyle>
    </a:txDef>
  </a:objectDefaults>
  <a:extraClrSchemeLst/>
</a:theme>
</file>

<file path=ppt/theme/theme4.xml><?xml version="1.0" encoding="utf-8"?>
<a:theme xmlns:a="http://schemas.openxmlformats.org/drawingml/2006/main" name="Ion Boardroom">
  <a:themeElements>
    <a:clrScheme name="Ion Boardroom">
      <a:dk1>
        <a:sysClr val="windowText" lastClr="000000"/>
      </a:dk1>
      <a:lt1>
        <a:sysClr val="window" lastClr="FFFFFF"/>
      </a:lt1>
      <a:dk2>
        <a:srgbClr val="EE5818"/>
      </a:dk2>
      <a:lt2>
        <a:srgbClr val="EBEBEB"/>
      </a:lt2>
      <a:accent1>
        <a:srgbClr val="F5A408"/>
      </a:accent1>
      <a:accent2>
        <a:srgbClr val="FA731A"/>
      </a:accent2>
      <a:accent3>
        <a:srgbClr val="AB9281"/>
      </a:accent3>
      <a:accent4>
        <a:srgbClr val="A18CD0"/>
      </a:accent4>
      <a:accent5>
        <a:srgbClr val="8EBBD2"/>
      </a:accent5>
      <a:accent6>
        <a:srgbClr val="ACC995"/>
      </a:accent6>
      <a:hlink>
        <a:srgbClr val="FAC96A"/>
      </a:hlink>
      <a:folHlink>
        <a:srgbClr val="FCDB9B"/>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04000"/>
                <a:satMod val="128000"/>
                <a:lumMod val="104000"/>
              </a:schemeClr>
            </a:gs>
            <a:gs pos="100000">
              <a:schemeClr val="phClr">
                <a:shade val="76000"/>
                <a:hueMod val="89000"/>
                <a:satMod val="164000"/>
                <a:lumMod val="68000"/>
              </a:schemeClr>
            </a:gs>
          </a:gsLst>
          <a:path path="circle">
            <a:fillToRect l="45000" t="65000" r="125000" b="100000"/>
          </a:path>
        </a:gradFill>
        <a:blipFill rotWithShape="1">
          <a:blip xmlns:r="http://schemas.openxmlformats.org/officeDocument/2006/relationships" r:embed="rId1">
            <a:duotone>
              <a:schemeClr val="phClr">
                <a:shade val="42000"/>
                <a:hueMod val="42000"/>
                <a:satMod val="124000"/>
                <a:lumMod val="62000"/>
              </a:schemeClr>
              <a:schemeClr val="phClr">
                <a:tint val="96000"/>
                <a:satMod val="130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F1C4790-FE3C-4020-8CA7-00621DA7BBBC}"/>
    </a:ext>
  </a:extLst>
</a:theme>
</file>

<file path=ppt/theme/theme5.xml><?xml version="1.0" encoding="utf-8"?>
<a:theme xmlns:a="http://schemas.openxmlformats.org/drawingml/2006/main" name="5-30721_Build_2016_Template_Light">
  <a:themeElements>
    <a:clrScheme name="Build 2016">
      <a:dk1>
        <a:srgbClr val="505050"/>
      </a:dk1>
      <a:lt1>
        <a:srgbClr val="FFFFFF"/>
      </a:lt1>
      <a:dk2>
        <a:srgbClr val="0078D7"/>
      </a:dk2>
      <a:lt2>
        <a:srgbClr val="F8F8F8"/>
      </a:lt2>
      <a:accent1>
        <a:srgbClr val="0078D7"/>
      </a:accent1>
      <a:accent2>
        <a:srgbClr val="002050"/>
      </a:accent2>
      <a:accent3>
        <a:srgbClr val="00BCF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6_16x9_Template.potx" id="{2D9F1654-7A66-4699-829C-201E10216A69}" vid="{2DD1E4E3-0871-45BE-BEDE-345B55444DCB}"/>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C049DA7A73EE242829E58F5D11C9B89" ma:contentTypeVersion="1" ma:contentTypeDescription="Create a new document." ma:contentTypeScope="" ma:versionID="f852d6fc607bed850fe4acc5f09870c6">
  <xsd:schema xmlns:xsd="http://www.w3.org/2001/XMLSchema" xmlns:xs="http://www.w3.org/2001/XMLSchema" xmlns:p="http://schemas.microsoft.com/office/2006/metadata/properties" xmlns:ns3="ecfee87f-bec7-4f31-8aee-ff5312e7eacf" targetNamespace="http://schemas.microsoft.com/office/2006/metadata/properties" ma:root="true" ma:fieldsID="e65437c189d7469ff474ec03e241c9af" ns3:_="">
    <xsd:import namespace="ecfee87f-bec7-4f31-8aee-ff5312e7eacf"/>
    <xsd:element name="properties">
      <xsd:complexType>
        <xsd:sequence>
          <xsd:element name="documentManagement">
            <xsd:complexType>
              <xsd:all>
                <xsd:element ref="ns3: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cfee87f-bec7-4f31-8aee-ff5312e7eacf"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C8A941E-1B3D-4164-9DD8-AFD36922972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cfee87f-bec7-4f31-8aee-ff5312e7eac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F990F116-B58F-4255-B05B-DA3808E0E5C6}">
  <ds:schemaRefs>
    <ds:schemaRef ds:uri="http://schemas.microsoft.com/office/2006/documentManagement/types"/>
    <ds:schemaRef ds:uri="ecfee87f-bec7-4f31-8aee-ff5312e7eacf"/>
    <ds:schemaRef ds:uri="http://purl.org/dc/elements/1.1/"/>
    <ds:schemaRef ds:uri="http://schemas.microsoft.com/office/2006/metadata/properties"/>
    <ds:schemaRef ds:uri="http://purl.org/dc/terms/"/>
    <ds:schemaRef ds:uri="http://schemas.microsoft.com/office/infopath/2007/PartnerControls"/>
    <ds:schemaRef ds:uri="http://schemas.openxmlformats.org/package/2006/metadata/core-propertie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Microsoft_Brand_template_16-9_BLUE_2013</Template>
  <TotalTime>1895</TotalTime>
  <Words>2168</Words>
  <Application>Microsoft Office PowerPoint</Application>
  <PresentationFormat>Custom</PresentationFormat>
  <Paragraphs>415</Paragraphs>
  <Slides>38</Slides>
  <Notes>15</Notes>
  <HiddenSlides>0</HiddenSlides>
  <MMClips>0</MMClips>
  <ScaleCrop>false</ScaleCrop>
  <HeadingPairs>
    <vt:vector size="6" baseType="variant">
      <vt:variant>
        <vt:lpstr>Fonts Used</vt:lpstr>
      </vt:variant>
      <vt:variant>
        <vt:i4>12</vt:i4>
      </vt:variant>
      <vt:variant>
        <vt:lpstr>Theme</vt:lpstr>
      </vt:variant>
      <vt:variant>
        <vt:i4>5</vt:i4>
      </vt:variant>
      <vt:variant>
        <vt:lpstr>Slide Titles</vt:lpstr>
      </vt:variant>
      <vt:variant>
        <vt:i4>38</vt:i4>
      </vt:variant>
    </vt:vector>
  </HeadingPairs>
  <TitlesOfParts>
    <vt:vector size="55" baseType="lpstr">
      <vt:lpstr>MS PGothic</vt:lpstr>
      <vt:lpstr>Arial</vt:lpstr>
      <vt:lpstr>Arial Unicode MS</vt:lpstr>
      <vt:lpstr>Calibri</vt:lpstr>
      <vt:lpstr>Century Gothic</vt:lpstr>
      <vt:lpstr>Consolas</vt:lpstr>
      <vt:lpstr>Segoe Semibold</vt:lpstr>
      <vt:lpstr>Segoe UI</vt:lpstr>
      <vt:lpstr>Segoe UI Light</vt:lpstr>
      <vt:lpstr>Segoe UI Semibold</vt:lpstr>
      <vt:lpstr>Wingdings</vt:lpstr>
      <vt:lpstr>Wingdings 3</vt:lpstr>
      <vt:lpstr>MSVID_DarkBlue_16x9_2013_06</vt:lpstr>
      <vt:lpstr>NWA TechFest 2010 Presentation Template</vt:lpstr>
      <vt:lpstr>1_NWA TechFest 2010 Presentation Template</vt:lpstr>
      <vt:lpstr>Ion Boardroom</vt:lpstr>
      <vt:lpstr>5-30721_Build_2016_Template_Light</vt:lpstr>
      <vt:lpstr>Service Fabric: A Platform for Building and Managing Highly Scalable Services </vt:lpstr>
      <vt:lpstr>About Me</vt:lpstr>
      <vt:lpstr>Watch User Group presentations  for FREE online! </vt:lpstr>
      <vt:lpstr>Want to go to VS Live in Austin? </vt:lpstr>
      <vt:lpstr>WHAT IS MVP MIX?</vt:lpstr>
      <vt:lpstr>Agenda </vt:lpstr>
      <vt:lpstr>Business needs today are simple:</vt:lpstr>
      <vt:lpstr>PowerPoint Presentation</vt:lpstr>
      <vt:lpstr>Three-Tier Monolithic Application</vt:lpstr>
      <vt:lpstr>Three-Tier Monolithic Application @ Scale</vt:lpstr>
      <vt:lpstr>Decompose the Monolith into Microservices</vt:lpstr>
      <vt:lpstr>Deploy Microservices Across a Cluster</vt:lpstr>
      <vt:lpstr>3-Tier service pattern</vt:lpstr>
      <vt:lpstr>Stateful services: Simplify design, reduce latency</vt:lpstr>
      <vt:lpstr>Cloud Service vs Stateful Service Fabric</vt:lpstr>
      <vt:lpstr>PowerPoint Presentation</vt:lpstr>
      <vt:lpstr>Options</vt:lpstr>
      <vt:lpstr>PowerPoint Presentation</vt:lpstr>
      <vt:lpstr>Deploy Service Fabric Microservices to:</vt:lpstr>
      <vt:lpstr>Battle-hardened for over 5 years</vt:lpstr>
      <vt:lpstr>Service Fabric Cluster </vt:lpstr>
      <vt:lpstr>Cluster: System view</vt:lpstr>
      <vt:lpstr>Handling Machine Failures</vt:lpstr>
      <vt:lpstr>Stateful Microservices - Replication</vt:lpstr>
      <vt:lpstr>What is a SF microservice?</vt:lpstr>
      <vt:lpstr>Types of SF microservices</vt:lpstr>
      <vt:lpstr>What can you build with Service Fabric?</vt:lpstr>
      <vt:lpstr>State Architectures: Traditional vs Service Fabric</vt:lpstr>
      <vt:lpstr>Service Fabric Platform Capabilities</vt:lpstr>
      <vt:lpstr>Demo</vt:lpstr>
      <vt:lpstr>Captain Smack Down App</vt:lpstr>
      <vt:lpstr>Takeaways</vt:lpstr>
      <vt:lpstr>Service Fabric @ //build 2016</vt:lpstr>
      <vt:lpstr>PowerPoint Presentation</vt:lpstr>
      <vt:lpstr>Resources</vt:lpstr>
      <vt:lpstr>Call to Action</vt:lpstr>
      <vt:lpstr>Thank you! Your Feedback is Important</vt:lpstr>
      <vt:lpstr>PowerPoint Presentation</vt:lpstr>
    </vt:vector>
  </TitlesOfParts>
  <Manager>Ron Sasaki</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brand template</dc:title>
  <dc:subject>MSVID Microsoft-branded PowerPoint template and guidelines</dc:subject>
  <dc:creator>Shawn Weisfeld</dc:creator>
  <cp:keywords>MSVID, Brand Guidelines, Branding, Visual Identity, grid</cp:keywords>
  <dc:description>Template: Maryfj_x000d_
Formatting: Maryfj, Sakuu _x000d_
Audience Type: Internal</dc:description>
  <cp:lastModifiedBy>Shawn Weisfeld</cp:lastModifiedBy>
  <cp:revision>99</cp:revision>
  <dcterms:created xsi:type="dcterms:W3CDTF">2014-05-13T14:27:20Z</dcterms:created>
  <dcterms:modified xsi:type="dcterms:W3CDTF">2016-04-03T21:58:29Z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0x0101000C049DA7A73EE242829E58F5D11C9B89</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ies>
</file>